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816462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816463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816463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816463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0年12月10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theme/theme1.xml><?xml version="1.0" encoding="utf-8"?>
<a:theme xmlns:a="http://schemas.openxmlformats.org/drawingml/2006/main" name="Theme60">
  <a:themeElements>
    <a:clrScheme name="Theme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78">
  <a:themeElements>
    <a:clrScheme name="Theme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28">
  <a:themeElements>
    <a:clrScheme name="Theme2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90">
  <a:themeElements>
    <a:clrScheme name="Theme9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2021-12-10T14:59:16Z</dcterms:created>
  <dcterms:modified xsi:type="dcterms:W3CDTF">2021-12-10T14:59:16Z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