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093664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093664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093664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093664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85825"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5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22:37-3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7 耶稣对他说，你要尽心，尽性，尽意，爱主你的神。
]]></a:t>
            </a:r>
            <a:r>
              <a:rPr lang="en-US" sz="2800" spc="0" u="none">
                <a:solidFill>
                  <a:srgbClr val="000000">
                    <a:alpha val="100.00%"/>
                  </a:srgbClr>
                </a:solidFill>
                <a:latin typeface="Calibri"/>
              </a:rPr>
              <a:t><![CDATA[38 这是诫命中的第一，且是最大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Jesus replied: " 'Love the Lord your God with all your heart and with all your soul and with all your mind.'
]]></a:t>
            </a:r>
            <a:r>
              <a:rPr lang="en-US" sz="1800" spc="0" u="none">
                <a:solidFill>
                  <a:srgbClr val="000000">
                    <a:alpha val="100.00%"/>
                  </a:srgbClr>
                </a:solidFill>
                <a:latin typeface="Calibri"/>
              </a:rPr>
              <a:t><![CDATA[38 This is the first and greatest command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合神心意的母亲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Mom after God hear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林士弘 弟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roverbs 箴言
31:10-12
Proverbs 箴言
31:26-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0 才德的妇人，谁能得着呢？她的价值远胜过珍珠。
]]></a:t>
            </a:r>
            <a:r>
              <a:rPr lang="en-US" sz="2800" spc="0" u="none">
                <a:solidFill>
                  <a:srgbClr val="000000">
                    <a:alpha val="100.00%"/>
                  </a:srgbClr>
                </a:solidFill>
                <a:latin typeface="Calibri"/>
              </a:rPr>
              <a:t><![CDATA[11 她丈夫心里倚靠她，必不缺少利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A wife of noble character who can find? She is worth far more than rubies.
]]></a:t>
            </a:r>
            <a:r>
              <a:rPr lang="en-US" sz="1800" spc="0" u="none">
                <a:solidFill>
                  <a:srgbClr val="000000">
                    <a:alpha val="100.00%"/>
                  </a:srgbClr>
                </a:solidFill>
                <a:latin typeface="Calibri"/>
              </a:rPr>
              <a:t><![CDATA[11 Her husband has full confidence in her and lacks nothing of valu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2 她一生使丈夫有益无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She brings him good, not harm, all the days of her lif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6 她开口就发智慧。她舌上有仁慈的法则。
]]></a:t>
            </a:r>
            <a:r>
              <a:rPr lang="en-US" sz="2800" spc="0" u="none">
                <a:solidFill>
                  <a:srgbClr val="000000">
                    <a:alpha val="100.00%"/>
                  </a:srgbClr>
                </a:solidFill>
                <a:latin typeface="Calibri"/>
              </a:rPr>
              <a:t><![CDATA[27 她观察家务，并不吃闲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She speaks with wisdom, and faithful instruction is on her tongue.
]]></a:t>
            </a:r>
            <a:r>
              <a:rPr lang="en-US" sz="1800" spc="0" u="none">
                <a:solidFill>
                  <a:srgbClr val="000000">
                    <a:alpha val="100.00%"/>
                  </a:srgbClr>
                </a:solidFill>
                <a:latin typeface="Calibri"/>
              </a:rPr>
              <a:t><![CDATA[27 She watches over the affairs of her household and does not eat the bread of idle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8 她的儿女起来称她有福。她的丈夫也称赞她，
]]></a:t>
            </a:r>
            <a:r>
              <a:rPr lang="en-US" sz="2800" spc="0" u="none">
                <a:solidFill>
                  <a:srgbClr val="000000">
                    <a:alpha val="100.00%"/>
                  </a:srgbClr>
                </a:solidFill>
                <a:latin typeface="Calibri"/>
              </a:rPr>
              <a:t><![CDATA[29 说，才德的女子很多，惟独你超过一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Her children arise and call her blessed; her husband also, and he praises her:
]]></a:t>
            </a:r>
            <a:r>
              <a:rPr lang="en-US" sz="1800" spc="0" u="none">
                <a:solidFill>
                  <a:srgbClr val="000000">
                    <a:alpha val="100.00%"/>
                  </a:srgbClr>
                </a:solidFill>
                <a:latin typeface="Calibri"/>
              </a:rPr>
              <a:t><![CDATA[29 Many women do noble things, but you surpass them a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0 艳丽是虚假的。美容是虚浮的。惟敬畏耶和华的妇女，必得称赞。
]]></a:t>
            </a:r>
            <a:r>
              <a:rPr lang="en-US" sz="2800" spc="0" u="none">
                <a:solidFill>
                  <a:srgbClr val="000000">
                    <a:alpha val="100.00%"/>
                  </a:srgbClr>
                </a:solidFill>
                <a:latin typeface="Calibri"/>
              </a:rPr>
              <a:t><![CDATA[31 愿她享受操作所得的。愿她的工作，在城门口荣耀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Charm is deceptive, and beauty is fleeting; but a woman who fears the Lord is to be praised.
]]></a:t>
            </a:r>
            <a:r>
              <a:rPr lang="en-US" sz="1800" spc="0" u="none">
                <a:solidFill>
                  <a:srgbClr val="000000">
                    <a:alpha val="100.00%"/>
                  </a:srgbClr>
                </a:solidFill>
                <a:latin typeface="Calibri"/>
              </a:rPr>
              <a:t><![CDATA[31 Give her the reward she has earned, and let her works bring her praise at the city ga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theme/theme1.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2021-05-07T01:16:56Z</dcterms:created>
  <dcterms:modified xsi:type="dcterms:W3CDTF">2021-05-07T01:16:56Z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