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04519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04519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0451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0452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85825"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5月1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Corinthians 歌林多後書
12:9-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9 他对我说，我的恩典够你用的。因为我的能力，是在人的软弱上显得完全。所以我更喜欢夸自己的软弱，好叫基督的能力覆庇我。
]]></a:t>
            </a:r>
            <a:r>
              <a:rPr lang="en-US" sz="2800" spc="0" u="none">
                <a:solidFill>
                  <a:srgbClr val="000000">
                    <a:alpha val="100.00%"/>
                  </a:srgbClr>
                </a:solidFill>
                <a:latin typeface="Calibri"/>
              </a:rPr>
              <a:t><![CDATA[10 我为基督的缘故，就以软弱，凌辱，急难，逼迫，困苦，为可喜乐的。因我什么时候软弱，什么时候就刚强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But he said to me, "My grace is sufficient for you, for my power is made perfect in weakness." Therefore I will boast all the more gladly about my weaknesses, so that Christ's power may rest on me.
]]></a:t>
            </a:r>
            <a:r>
              <a:rPr lang="en-US" sz="1800" spc="0" u="none">
                <a:solidFill>
                  <a:srgbClr val="000000">
                    <a:alpha val="100.00%"/>
                  </a:srgbClr>
                </a:solidFill>
                <a:latin typeface="Calibri"/>
              </a:rPr>
              <a:t><![CDATA[10 That is why, for Christ's sake, I delight in weaknesses, in insults, in hardships, in persecutions, in difficulties. For when I am weak, then I am stro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走出灵性的低谷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Out of Spiritual Valle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罗昊翔 弟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能不能
]]></a:t>
            </a:r>
            <a:r>
              <a:rPr lang="en-US" b="1" sz="3200" spc="0" u="none">
                <a:solidFill>
                  <a:srgbClr val="663300">
                    <a:alpha val="100.00%"/>
                  </a:srgbClr>
                </a:solidFill>
                <a:latin typeface="Calibri"/>
              </a:rPr>
              <a:t><![CDATA[Let Me St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40:6-8
Isaiah 以賽亞書
40:28-3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6 有人声说，你喊叫吧。有一个说，我喊叫什么呢？说，凡有血气的，尽都如草，他的美容，都像野地的花。
]]></a:t>
            </a:r>
            <a:r>
              <a:rPr lang="en-US" sz="2800" spc="0" u="none">
                <a:solidFill>
                  <a:srgbClr val="000000">
                    <a:alpha val="100.00%"/>
                  </a:srgbClr>
                </a:solidFill>
                <a:latin typeface="Calibri"/>
              </a:rPr>
              <a:t><![CDATA[7 草必枯干，花必凋残，因为耶和华的气吹在其上。百姓诚然是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A voice says, "Cry out." And I said, "What shall I cry?" "All men are like grass, and all their glory is like the flowers of the field.
]]></a:t>
            </a:r>
            <a:r>
              <a:rPr lang="en-US" sz="1800" spc="0" u="none">
                <a:solidFill>
                  <a:srgbClr val="000000">
                    <a:alpha val="100.00%"/>
                  </a:srgbClr>
                </a:solidFill>
                <a:latin typeface="Calibri"/>
              </a:rPr>
              <a:t><![CDATA[7 The grass withers and the flowers fall, because the breath of the Lord blows on them. Surely the people are gras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8 草必枯干，花必凋残，惟有我们神的话，必永远立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The grass withers and the flowers fall, but the word of our God stands forev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28 你岂不曾知道吗？你岂不曾听见吗？永在的神耶和华，创造地极的主，并不疲乏，也不困倦。他的智慧无法测度。
]]></a:t>
            </a:r>
            <a:r>
              <a:rPr lang="en-US" sz="2800" spc="0" u="none">
                <a:solidFill>
                  <a:srgbClr val="000000">
                    <a:alpha val="100.00%"/>
                  </a:srgbClr>
                </a:solidFill>
                <a:latin typeface="Calibri"/>
              </a:rPr>
              <a:t><![CDATA[29 疲乏的，他赐能力。软弱的，他加力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Do you not know? Have you not heard? The Lord is the everlasting God, the Creator of the ends of the earth. He will not grow tired or weary, and his understanding no one can fathom.
]]></a:t>
            </a:r>
            <a:r>
              <a:rPr lang="en-US" sz="1800" spc="0" u="none">
                <a:solidFill>
                  <a:srgbClr val="000000">
                    <a:alpha val="100.00%"/>
                  </a:srgbClr>
                </a:solidFill>
                <a:latin typeface="Calibri"/>
              </a:rPr>
              <a:t><![CDATA[29 He gives strength to the weary and increases the power of the weak.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0 就是少年人也要疲乏困倦，强壮的也必全然跌倒。
]]></a:t>
            </a:r>
            <a:r>
              <a:rPr lang="en-US" sz="2800" spc="0" u="none">
                <a:solidFill>
                  <a:srgbClr val="000000">
                    <a:alpha val="100.00%"/>
                  </a:srgbClr>
                </a:solidFill>
                <a:latin typeface="Calibri"/>
              </a:rPr>
              <a:t><![CDATA[31 但那等候耶和华的，必从新得力，他们必如鹰展翅上腾，他们奔跑却不困倦，行走却不疲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Even youths grow tired and weary, and young men stumble and fall;
]]></a:t>
            </a:r>
            <a:r>
              <a:rPr lang="en-US" sz="1800" spc="0" u="none">
                <a:solidFill>
                  <a:srgbClr val="000000">
                    <a:alpha val="100.00%"/>
                  </a:srgbClr>
                </a:solidFill>
                <a:latin typeface="Calibri"/>
              </a:rPr>
              <a:t><![CDATA[31 but those who hope in the Lord will renew their strength. They will soar on wings like eagles; they will run and not grow weary, they will walk and not be fai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信靠耶穌真是甜美
]]></a:t>
            </a:r>
            <a:r>
              <a:rPr lang="en-US" b="1" sz="3200" spc="0" u="none">
                <a:solidFill>
                  <a:srgbClr val="663300">
                    <a:alpha val="100.00%"/>
                  </a:srgbClr>
                </a:solidFill>
                <a:latin typeface="Calibri"/>
              </a:rPr>
              <a:t><![CDATA[323, ‘Tis So Sweet to Trust in Jes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恩典够我用
]]></a:t>
            </a:r>
            <a:r>
              <a:rPr lang="en-US" b="1" sz="3200" spc="0" u="none">
                <a:solidFill>
                  <a:srgbClr val="663300">
                    <a:alpha val="100.00%"/>
                  </a:srgbClr>
                </a:solidFill>
                <a:latin typeface="Calibri"/>
              </a:rPr>
              <a:t><![CDATA[ Your Grace Is Enough]]></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2021-05-14T21:48:44Z</dcterms:created>
  <dcterms:modified xsi:type="dcterms:W3CDTF">2021-05-14T21:48:44Z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