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5795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57951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57951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05795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85825"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5月2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2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1 我们日用的饮食，今日赐给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Give us today our daily brea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和华以勒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Lord Will Provid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乔富隆 弟兄]]></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知誰掌管明天
]]></a:t>
            </a:r>
            <a:r>
              <a:rPr lang="en-US" b="1" sz="3200" spc="0" u="none">
                <a:solidFill>
                  <a:srgbClr val="663300">
                    <a:alpha val="100.00%"/>
                  </a:srgbClr>
                </a:solidFill>
                <a:latin typeface="Calibri"/>
              </a:rPr>
              <a:t><![CDATA[I Know Who Holds Tomorr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May 30	]]></a:t>
            </a:r>
            <a:r>
              <a:rPr lang="en-US" b="1" sz="2000" spc="0" u="none">
                <a:solidFill>
                  <a:srgbClr val="000000">
                    <a:alpha val="100.00%"/>
                  </a:srgbClr>
                </a:solidFill>
                <a:latin typeface="Calibri"/>
              </a:rPr>
              <a:t><![CDATA[BBC中文事工部同工会议	李琳 弟兄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23:1-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1 （上行之诗。）坐在天上的主阿，我向你举目。
]]></a:t>
            </a:r>
            <a:r>
              <a:rPr lang="en-US" sz="2800" spc="0" u="none">
                <a:solidFill>
                  <a:srgbClr val="000000">
                    <a:alpha val="100.00%"/>
                  </a:srgbClr>
                </a:solidFill>
                <a:latin typeface="Calibri"/>
              </a:rPr>
              <a:t><![CDATA[2 看哪，仆人的眼睛怎样望主人的手，使女的眼睛怎样望主母的手，我们的眼睛也照样望耶和华我们的神，直到他怜悯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lift up my eyes to you, to you whose throne is in heaven.
]]></a:t>
            </a:r>
            <a:r>
              <a:rPr lang="en-US" sz="1800" spc="0" u="none">
                <a:solidFill>
                  <a:srgbClr val="000000">
                    <a:alpha val="100.00%"/>
                  </a:srgbClr>
                </a:solidFill>
                <a:latin typeface="Calibri"/>
              </a:rPr>
              <a:t><![CDATA[2 As the eyes of slaves look to the hand of their master, as the eyes of a maid look to the hand of her mistress, so our eyes look to the Lord our God, till he shows us his merc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800" spc="0" u="none">
                <a:solidFill>
                  <a:srgbClr val="000000">
                    <a:alpha val="100.00%"/>
                  </a:srgbClr>
                </a:solidFill>
                <a:latin typeface="Calibri"/>
              </a:rPr>
              <a:t><![CDATA[3 耶和华阿，求你怜悯我们，怜悯我们。因为我们被藐视，已到极处。
]]></a:t>
            </a:r>
            <a:r>
              <a:rPr lang="en-US" sz="2800" spc="0" u="none">
                <a:solidFill>
                  <a:srgbClr val="000000">
                    <a:alpha val="100.00%"/>
                  </a:srgbClr>
                </a:solidFill>
                <a:latin typeface="Calibri"/>
              </a:rPr>
              <a:t><![CDATA[4 我们被那些安逸人的讥诮，和骄傲人的藐视，已到极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ave mercy on us, O Lord , have mercy on us, for we have endured much contempt.
]]></a:t>
            </a:r>
            <a:r>
              <a:rPr lang="en-US" sz="1800" spc="0" u="none">
                <a:solidFill>
                  <a:srgbClr val="000000">
                    <a:alpha val="100.00%"/>
                  </a:srgbClr>
                </a:solidFill>
                <a:latin typeface="Calibri"/>
              </a:rPr>
              <a:t><![CDATA[4 We have endured much ridicule from the proud, much contempt from the arrogan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Matthew 馬太福音
6:11-11]]></a:t>
            </a:r>
          </a:p>
        </p:txBody>
      </p:sp>
    </p:spTree>
  </p:cSld>
  <p:clrMapOvr>
    <a:masterClrMapping/>
  </p:clrMapOvr>
</p:sld>
</file>

<file path=ppt/theme/theme1.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2">
  <a:themeElements>
    <a:clrScheme name="Theme4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8">
  <a:themeElements>
    <a:clrScheme name="Theme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2021-05-21T02:13:56Z</dcterms:created>
  <dcterms:modified xsi:type="dcterms:W3CDTF">2021-05-21T02:13:56Z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