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7866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7866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7866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7866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6月0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 所以在基督里若有什么劝勉，爱心有什么安慰，圣灵有什么交通，心中有什么慈悲怜悯，
]]></a:t>
            </a:r>
            <a:r>
              <a:rPr lang="en-US" sz="2800" spc="0" u="none">
                <a:solidFill>
                  <a:srgbClr val="000000">
                    <a:alpha val="100.00%"/>
                  </a:srgbClr>
                </a:solidFill>
                <a:latin typeface="Calibri"/>
              </a:rPr>
              <a:t><![CDATA[2 你们就要意念相同，爱心相同，有一样的心思，有一样的意念，使我的喜乐可以满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f you have any encouragement from being united with Christ, if any comfort from his love, if any fellowship with the Spirit, if any tenderness and compassion,
]]></a:t>
            </a:r>
            <a:r>
              <a:rPr lang="en-US" sz="1800" spc="0" u="none">
                <a:solidFill>
                  <a:srgbClr val="000000">
                    <a:alpha val="100.00%"/>
                  </a:srgbClr>
                </a:solidFill>
                <a:latin typeface="Calibri"/>
              </a:rPr>
              <a:t><![CDATA[2 then make my joy complete by being like-minded, having the same love, being one in spirit and purpo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 凡事不可结党，不可贪图虚浮的荣耀。只要存心谦卑，各人看别人比自己强。
]]></a:t>
            </a:r>
            <a:r>
              <a:rPr lang="en-US" sz="2800" spc="0" u="none">
                <a:solidFill>
                  <a:srgbClr val="000000">
                    <a:alpha val="100.00%"/>
                  </a:srgbClr>
                </a:solidFill>
                <a:latin typeface="Calibri"/>
              </a:rPr>
              <a:t><![CDATA[4 各人不要单顾自己的事，也要顾别人的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Do nothing out of selfish ambition or vain conceit, but in humility consider others better than yourselves.
]]></a:t>
            </a:r>
            <a:r>
              <a:rPr lang="en-US" sz="1800" spc="0" u="none">
                <a:solidFill>
                  <a:srgbClr val="000000">
                    <a:alpha val="100.00%"/>
                  </a:srgbClr>
                </a:solidFill>
                <a:latin typeface="Calibri"/>
              </a:rPr>
              <a:t><![CDATA[4 Each of you should look not only to your own interests, but also to the interests of oth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5 你们当以基督耶稣的心为心。
]]></a:t>
            </a:r>
            <a:r>
              <a:rPr lang="en-US" sz="2800" spc="0" u="none">
                <a:solidFill>
                  <a:srgbClr val="000000">
                    <a:alpha val="100.00%"/>
                  </a:srgbClr>
                </a:solidFill>
                <a:latin typeface="Calibri"/>
              </a:rPr>
              <a:t><![CDATA[6 他本有神的形像，不以自己与神同等为强夺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r attitude should be the same as that of Christ Jesus:
]]></a:t>
            </a:r>
            <a:r>
              <a:rPr lang="en-US" sz="1800" spc="0" u="none">
                <a:solidFill>
                  <a:srgbClr val="000000">
                    <a:alpha val="100.00%"/>
                  </a:srgbClr>
                </a:solidFill>
                <a:latin typeface="Calibri"/>
              </a:rPr>
              <a:t><![CDATA[6 Who, being in very nature God, did not consider equality with God something to be grasp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反倒虚己，取了奴仆的形像，成为人的样式。
]]></a:t>
            </a:r>
            <a:r>
              <a:rPr lang="en-US" sz="2800" spc="0" u="none">
                <a:solidFill>
                  <a:srgbClr val="000000">
                    <a:alpha val="100.00%"/>
                  </a:srgbClr>
                </a:solidFill>
                <a:latin typeface="Calibri"/>
              </a:rPr>
              <a:t><![CDATA[8 既有人的样子，就自己卑微，存心顺服，以至于死，且死在十字架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made himself nothing, taking the very nature of a servant, being made in human likeness.
]]></a:t>
            </a:r>
            <a:r>
              <a:rPr lang="en-US" sz="1800" spc="0" u="none">
                <a:solidFill>
                  <a:srgbClr val="000000">
                    <a:alpha val="100.00%"/>
                  </a:srgbClr>
                </a:solidFill>
                <a:latin typeface="Calibri"/>
              </a:rPr>
              <a:t><![CDATA[8 And being found in appearance as a man, he humbled himself and became obedient to death-- even death on a cros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9 所以神将他升为至高，又赐给他那超乎万名之上的名，
]]></a:t>
            </a:r>
            <a:r>
              <a:rPr lang="en-US" sz="2800" spc="0" u="none">
                <a:solidFill>
                  <a:srgbClr val="000000">
                    <a:alpha val="100.00%"/>
                  </a:srgbClr>
                </a:solidFill>
                <a:latin typeface="Calibri"/>
              </a:rPr>
              <a:t><![CDATA[10 叫一切在天上的，地上的，和地底下的，因耶稣的名，无不屈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refore God exalted him to the highest place and gave him the name that is above every name,
]]></a:t>
            </a:r>
            <a:r>
              <a:rPr lang="en-US" sz="1800" spc="0" u="none">
                <a:solidFill>
                  <a:srgbClr val="000000">
                    <a:alpha val="100.00%"/>
                  </a:srgbClr>
                </a:solidFill>
                <a:latin typeface="Calibri"/>
              </a:rPr>
              <a:t><![CDATA[10 that at the name of Jesus every knee should bow, in heaven and on earth and under the ear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1 无不口称耶稣基督为主，使荣耀归与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nd every tongue confess that Jesus Christ is Lord, to the glory of God the Fath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当以基督耶稣的心为心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Jesus Attitud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cott Harr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在基督裡
]]></a:t>
            </a:r>
            <a:r>
              <a:rPr lang="en-US" b="1" sz="3200" spc="0" u="none">
                <a:solidFill>
                  <a:srgbClr val="663300">
                    <a:alpha val="100.00%"/>
                  </a:srgbClr>
                </a:solidFill>
                <a:latin typeface="Calibri"/>
              </a:rPr>
              <a:t><![CDATA[In Christ Al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20:25-2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5 耶稣叫了他们来，说，你们知道外邦人有君王为主治理他们，有大臣操权管束他们。
]]></a:t>
            </a:r>
            <a:r>
              <a:rPr lang="en-US" sz="2800" spc="0" u="none">
                <a:solidFill>
                  <a:srgbClr val="000000">
                    <a:alpha val="100.00%"/>
                  </a:srgbClr>
                </a:solidFill>
                <a:latin typeface="Calibri"/>
              </a:rPr>
              <a:t><![CDATA[26 只是在你们中间不可这样。你们中间谁愿为大，就必作你们的用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Jesus called them together and said, "You know that the rulers of the Gentiles lord it over them, and their high officials exercise authority over them.
]]></a:t>
            </a:r>
            <a:r>
              <a:rPr lang="en-US" sz="1800" spc="0" u="none">
                <a:solidFill>
                  <a:srgbClr val="000000">
                    <a:alpha val="100.00%"/>
                  </a:srgbClr>
                </a:solidFill>
                <a:latin typeface="Calibri"/>
              </a:rPr>
              <a:t><![CDATA[26 Not so with you. Instead, whoever wants to become great among you must be your serva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7 谁愿为首，就必作你们的仆人。
]]></a:t>
            </a:r>
            <a:r>
              <a:rPr lang="en-US" sz="2800" spc="0" u="none">
                <a:solidFill>
                  <a:srgbClr val="000000">
                    <a:alpha val="100.00%"/>
                  </a:srgbClr>
                </a:solidFill>
                <a:latin typeface="Calibri"/>
              </a:rPr>
              <a:t><![CDATA[28 正如人子来，不是要受人的服事，乃是要服事人。并且要舍命，作多人的赎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and whoever wants to be first must be your slave--
]]></a:t>
            </a:r>
            <a:r>
              <a:rPr lang="en-US" sz="1800" spc="0" u="none">
                <a:solidFill>
                  <a:srgbClr val="000000">
                    <a:alpha val="100.00%"/>
                  </a:srgbClr>
                </a:solidFill>
                <a:latin typeface="Calibri"/>
              </a:rPr>
              <a:t><![CDATA[28 just as the Son of Man did not come to be served, but to serve, and to give his life as a ransom for man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如鹿切慕溪水
]]></a:t>
            </a:r>
            <a:r>
              <a:rPr lang="en-US" b="1" sz="3200" spc="0" u="none">
                <a:solidFill>
                  <a:srgbClr val="663300">
                    <a:alpha val="100.00%"/>
                  </a:srgbClr>
                </a:solidFill>
                <a:latin typeface="Calibri"/>
              </a:rPr>
              <a:t><![CDATA[66, As the De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2:1-11]]></a:t>
            </a:r>
          </a:p>
        </p:txBody>
      </p:sp>
    </p:spTree>
  </p:cSld>
  <p:clrMapOvr>
    <a:masterClrMapping/>
  </p:clrMapOvr>
</p:sld>
</file>

<file path=ppt/theme/theme1.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2021-06-04T01:33:10Z</dcterms:created>
  <dcterms:modified xsi:type="dcterms:W3CDTF">2021-06-04T01:33:10Z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