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3156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31564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3156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231565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6月1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能不能
]]></a:t>
            </a:r>
            <a:r>
              <a:rPr lang="en-US" b="1" sz="3200" spc="0" u="none">
                <a:solidFill>
                  <a:srgbClr val="663300">
                    <a:alpha val="100.00%"/>
                  </a:srgbClr>
                </a:solidFill>
                <a:latin typeface="Calibri"/>
              </a:rPr>
              <a:t><![CDATA[Let Me St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阿爸父
]]></a:t>
            </a:r>
            <a:r>
              <a:rPr lang="en-US" b="1" sz="3200" spc="0" u="none">
                <a:solidFill>
                  <a:srgbClr val="663300">
                    <a:alpha val="100.00%"/>
                  </a:srgbClr>
                </a:solidFill>
                <a:latin typeface="Calibri"/>
              </a:rPr>
              <a:t><![CDATA[Abba Fa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8:14-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4 因为凡被神的灵引导的，都是神的儿子。
]]></a:t>
            </a:r>
            <a:r>
              <a:rPr lang="en-US" sz="2800" spc="0" u="none">
                <a:solidFill>
                  <a:srgbClr val="000000">
                    <a:alpha val="100.00%"/>
                  </a:srgbClr>
                </a:solidFill>
                <a:latin typeface="Calibri"/>
              </a:rPr>
              <a:t><![CDATA[15 你们所受的不是奴仆的心，仍旧害怕。所受的乃是儿子的心，因此我们呼叫阿爸，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because those who are led by the Spirit of God are sons of God.
]]></a:t>
            </a:r>
            <a:r>
              <a:rPr lang="en-US" sz="1800" spc="0" u="none">
                <a:solidFill>
                  <a:srgbClr val="000000">
                    <a:alpha val="100.00%"/>
                  </a:srgbClr>
                </a:solidFill>
                <a:latin typeface="Calibri"/>
              </a:rPr>
              <a:t><![CDATA[15 For you did not receive a spirit that makes you a slave again to fear, but you received the Spirit of sonship. And by him we cry, "Abba, Fath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6 圣灵与我们的心同证我们是神的儿女。
]]></a:t>
            </a:r>
            <a:r>
              <a:rPr lang="en-US" sz="2800" spc="0" u="none">
                <a:solidFill>
                  <a:srgbClr val="000000">
                    <a:alpha val="100.00%"/>
                  </a:srgbClr>
                </a:solidFill>
                <a:latin typeface="Calibri"/>
              </a:rPr>
              <a:t><![CDATA[17 既是儿女，便是后嗣，就是神的后嗣，和基督同作后嗣。如果我们和他一同受苦，也必和他一同得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The Spirit himself testifies with our spirit that we are God's children.
]]></a:t>
            </a:r>
            <a:r>
              <a:rPr lang="en-US" sz="1800" spc="0" u="none">
                <a:solidFill>
                  <a:srgbClr val="000000">
                    <a:alpha val="100.00%"/>
                  </a:srgbClr>
                </a:solidFill>
                <a:latin typeface="Calibri"/>
              </a:rPr>
              <a:t><![CDATA[17 Now if we are children, then we are heirs--heirs of God and co-heirs with Christ, if indeed we share in his sufferings in order that we may also share in his glor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阿爸父的孩子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Child of Abba Fath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潘崇仁 弟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生愛祢
]]></a:t>
            </a:r>
            <a:r>
              <a:rPr lang="en-US" b="1" sz="3200" spc="0" u="none">
                <a:solidFill>
                  <a:srgbClr val="663300">
                    <a:alpha val="100.00%"/>
                  </a:srgbClr>
                </a:solidFill>
                <a:latin typeface="Calibri"/>
              </a:rPr>
              <a:t><![CDATA[With All My Lo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36:1-7
Psalms 詩篇
136:23-2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 你们要称谢耶和华，因他本为善。他的慈爱永远长存。
]]></a:t>
            </a:r>
            <a:r>
              <a:rPr lang="en-US" sz="2800" spc="0" u="none">
                <a:solidFill>
                  <a:srgbClr val="000000">
                    <a:alpha val="100.00%"/>
                  </a:srgbClr>
                </a:solidFill>
                <a:latin typeface="Calibri"/>
              </a:rPr>
              <a:t><![CDATA[2 你们要称谢万神之神，因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Give thanks to the Lord , for he is good. His love endures forever.
]]></a:t>
            </a:r>
            <a:r>
              <a:rPr lang="en-US" sz="1800" spc="0" u="none">
                <a:solidFill>
                  <a:srgbClr val="000000">
                    <a:alpha val="100.00%"/>
                  </a:srgbClr>
                </a:solidFill>
                <a:latin typeface="Calibri"/>
              </a:rPr>
              <a:t><![CDATA[2 Give thanks to the God of gods. His love endures forev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 你们要称谢万主之主，因他的慈爱永远长存。
]]></a:t>
            </a:r>
            <a:r>
              <a:rPr lang="en-US" sz="2800" spc="0" u="none">
                <a:solidFill>
                  <a:srgbClr val="000000">
                    <a:alpha val="100.00%"/>
                  </a:srgbClr>
                </a:solidFill>
                <a:latin typeface="Calibri"/>
              </a:rPr>
              <a:t><![CDATA[4 称谢那独行大奇事的，因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Give thanks to the Lord of lords: His love endures forever.
]]></a:t>
            </a:r>
            <a:r>
              <a:rPr lang="en-US" sz="1800" spc="0" u="none">
                <a:solidFill>
                  <a:srgbClr val="000000">
                    <a:alpha val="100.00%"/>
                  </a:srgbClr>
                </a:solidFill>
                <a:latin typeface="Calibri"/>
              </a:rPr>
              <a:t><![CDATA[4 to him who alone does great wonders, His love endures forev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5 称谢那用智慧造天的，因他的慈爱永远长存。
]]></a:t>
            </a:r>
            <a:r>
              <a:rPr lang="en-US" sz="2800" spc="0" u="none">
                <a:solidFill>
                  <a:srgbClr val="000000">
                    <a:alpha val="100.00%"/>
                  </a:srgbClr>
                </a:solidFill>
                <a:latin typeface="Calibri"/>
              </a:rPr>
              <a:t><![CDATA[6 称谢那铺地在水以上的，因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o by his understanding made the heavens, His love endures forever.
]]></a:t>
            </a:r>
            <a:r>
              <a:rPr lang="en-US" sz="1800" spc="0" u="none">
                <a:solidFill>
                  <a:srgbClr val="000000">
                    <a:alpha val="100.00%"/>
                  </a:srgbClr>
                </a:solidFill>
                <a:latin typeface="Calibri"/>
              </a:rPr>
              <a:t><![CDATA[6 who spread out the earth upon the waters, His love endures fore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7 称谢那造成大光的，因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who made the great lights- His love endures forev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3 他顾念我们在卑微的地步，因他的慈爱永远长存。
]]></a:t>
            </a:r>
            <a:r>
              <a:rPr lang="en-US" sz="2800" spc="0" u="none">
                <a:solidFill>
                  <a:srgbClr val="000000">
                    <a:alpha val="100.00%"/>
                  </a:srgbClr>
                </a:solidFill>
                <a:latin typeface="Calibri"/>
              </a:rPr>
              <a:t><![CDATA[24 他救拔我们脱离敌人，因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to the One who remembered us in our low estate His love endures forever.
]]></a:t>
            </a:r>
            <a:r>
              <a:rPr lang="en-US" sz="1800" spc="0" u="none">
                <a:solidFill>
                  <a:srgbClr val="000000">
                    <a:alpha val="100.00%"/>
                  </a:srgbClr>
                </a:solidFill>
                <a:latin typeface="Calibri"/>
              </a:rPr>
              <a:t><![CDATA[24 and freed us from our enemies, His love endures fore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5 他赐粮食给凡有血气的，因他的慈爱永远长存。
]]></a:t>
            </a:r>
            <a:r>
              <a:rPr lang="en-US" sz="2800" spc="0" u="none">
                <a:solidFill>
                  <a:srgbClr val="000000">
                    <a:alpha val="100.00%"/>
                  </a:srgbClr>
                </a:solidFill>
                <a:latin typeface="Calibri"/>
              </a:rPr>
              <a:t><![CDATA[26 你们要称谢天上的神，因他的慈爱永远长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and who gives food to every creature. His love endures forever.
]]></a:t>
            </a:r>
            <a:r>
              <a:rPr lang="en-US" sz="1800" spc="0" u="none">
                <a:solidFill>
                  <a:srgbClr val="000000">
                    <a:alpha val="100.00%"/>
                  </a:srgbClr>
                </a:solidFill>
                <a:latin typeface="Calibri"/>
              </a:rPr>
              <a:t><![CDATA[26 Give thanks to the God of heaven. His love endures forev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2021-06-10T04:29:34Z</dcterms:created>
  <dcterms:modified xsi:type="dcterms:W3CDTF">2021-06-10T04:29:34Z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