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360425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360425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360425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360425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06月27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2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活出愛
]]></a:t>
            </a:r>
            <a:r>
              <a:rPr lang="en-US" b="1" sz="3200" spc="0" u="none">
                <a:solidFill>
                  <a:srgbClr val="663300">
                    <a:alpha val="100.00%"/>
                  </a:srgbClr>
                </a:solidFill>
                <a:latin typeface="Calibri"/>
              </a:rPr>
              <a:t><![CDATA[Live Out Lov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愛中相遇
]]></a:t>
            </a:r>
            <a:r>
              <a:rPr lang="en-US" b="1" sz="3200" spc="0" u="none">
                <a:solidFill>
                  <a:srgbClr val="663300">
                    <a:alpha val="100.00%"/>
                  </a:srgbClr>
                </a:solidFill>
                <a:latin typeface="Calibri"/>
              </a:rPr>
              <a:t><![CDATA[See You Face to Fa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15:12-1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2 你们要彼此相爱，像我爱你们一样，这就是我的命令。
]]></a:t>
            </a:r>
            <a:r>
              <a:rPr lang="en-US" sz="2800" spc="0" u="none">
                <a:solidFill>
                  <a:srgbClr val="000000">
                    <a:alpha val="100.00%"/>
                  </a:srgbClr>
                </a:solidFill>
                <a:latin typeface="Calibri"/>
              </a:rPr>
              <a:t><![CDATA[13 人为朋友舍命，人的爱心没有比这个大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My command is this: Love each other as I have loved you.
]]></a:t>
            </a:r>
            <a:r>
              <a:rPr lang="en-US" sz="1800" spc="0" u="none">
                <a:solidFill>
                  <a:srgbClr val="000000">
                    <a:alpha val="100.00%"/>
                  </a:srgbClr>
                </a:solidFill>
                <a:latin typeface="Calibri"/>
              </a:rPr>
              <a:t><![CDATA[13 Greater love has no one than this, that he lay down his life for his friend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4 你们若遵行我所吩咐的，就是我的朋友了。
]]></a:t>
            </a:r>
            <a:r>
              <a:rPr lang="en-US" sz="2800" spc="0" u="none">
                <a:solidFill>
                  <a:srgbClr val="000000">
                    <a:alpha val="100.00%"/>
                  </a:srgbClr>
                </a:solidFill>
                <a:latin typeface="Calibri"/>
              </a:rPr>
              <a:t><![CDATA[15 以后我不再称你们为仆人。因仆人不知道主人所作的事。我乃称你们为朋友。因我从我父所听见的。已经都告诉你们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You are my friends if you do what I command.
]]></a:t>
            </a:r>
            <a:r>
              <a:rPr lang="en-US" sz="1800" spc="0" u="none">
                <a:solidFill>
                  <a:srgbClr val="000000">
                    <a:alpha val="100.00%"/>
                  </a:srgbClr>
                </a:solidFill>
                <a:latin typeface="Calibri"/>
              </a:rPr>
              <a:t><![CDATA[15 I no longer call you servants, because a servant does not know his master's business. Instead, I have called you friends, for everything that I learned from my Father I have made known to you.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最好的朋友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The Best Friend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罗昊翔 弟兄]]></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恩友歌
]]></a:t>
            </a:r>
            <a:r>
              <a:rPr lang="en-US" b="1" sz="3200" spc="0" u="none">
                <a:solidFill>
                  <a:srgbClr val="663300">
                    <a:alpha val="100.00%"/>
                  </a:srgbClr>
                </a:solidFill>
                <a:latin typeface="Calibri"/>
              </a:rPr>
              <a:t><![CDATA[377, What a Friend We Have in Jes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tthew 馬太福音
22:37-40
1 Corinthians 歌林多前書
13:4-1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Jun 27	]]></a:t>
            </a:r>
            <a:r>
              <a:rPr lang="en-US" b="1" sz="2000" spc="0" u="none">
                <a:solidFill>
                  <a:srgbClr val="000000">
                    <a:alpha val="100.00%"/>
                  </a:srgbClr>
                </a:solidFill>
                <a:latin typeface="Calibri"/>
              </a:rPr>
              <a:t><![CDATA[BBC中文事工部同工会议	罗昊翔 弟兄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37 耶稣对他说，你要尽心，尽性，尽意，爱主你的神。
]]></a:t>
            </a:r>
            <a:r>
              <a:rPr lang="en-US" sz="2800" spc="0" u="none">
                <a:solidFill>
                  <a:srgbClr val="000000">
                    <a:alpha val="100.00%"/>
                  </a:srgbClr>
                </a:solidFill>
                <a:latin typeface="Calibri"/>
              </a:rPr>
              <a:t><![CDATA[38 这是诫命中的第一，且是最大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7 Jesus replied: " 'Love the Lord your God with all your heart and with all your soul and with all your mind.'
]]></a:t>
            </a:r>
            <a:r>
              <a:rPr lang="en-US" sz="1800" spc="0" u="none">
                <a:solidFill>
                  <a:srgbClr val="000000">
                    <a:alpha val="100.00%"/>
                  </a:srgbClr>
                </a:solidFill>
                <a:latin typeface="Calibri"/>
              </a:rPr>
              <a:t><![CDATA[38 This is the first and greatest commandmen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39 其次也相仿，就是要爱人如己。
]]></a:t>
            </a:r>
            <a:r>
              <a:rPr lang="en-US" sz="2800" spc="0" u="none">
                <a:solidFill>
                  <a:srgbClr val="000000">
                    <a:alpha val="100.00%"/>
                  </a:srgbClr>
                </a:solidFill>
                <a:latin typeface="Calibri"/>
              </a:rPr>
              <a:t><![CDATA[40 这两条诫命，是律法和先知一切道理的总纲。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9 And the second is like it: 'Love your neighbor as yourself.'
]]></a:t>
            </a:r>
            <a:r>
              <a:rPr lang="en-US" sz="1800" spc="0" u="none">
                <a:solidFill>
                  <a:srgbClr val="000000">
                    <a:alpha val="100.00%"/>
                  </a:srgbClr>
                </a:solidFill>
                <a:latin typeface="Calibri"/>
              </a:rPr>
              <a:t><![CDATA[40 All the Law and the Prophets hang on these two commandment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4 爱是恒久忍耐，又有恩慈。爱是不嫉妒。爱是不自夸。不张狂。
]]></a:t>
            </a:r>
            <a:r>
              <a:rPr lang="en-US" sz="2800" spc="0" u="none">
                <a:solidFill>
                  <a:srgbClr val="000000">
                    <a:alpha val="100.00%"/>
                  </a:srgbClr>
                </a:solidFill>
                <a:latin typeface="Calibri"/>
              </a:rPr>
              <a:t><![CDATA[5 不作害羞的事。不求自己的益处。不轻易发怒。不计算人的恶。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Love is patient, love is kind. It does not envy, it does not boast, it is not proud.
]]></a:t>
            </a:r>
            <a:r>
              <a:rPr lang="en-US" sz="1800" spc="0" u="none">
                <a:solidFill>
                  <a:srgbClr val="000000">
                    <a:alpha val="100.00%"/>
                  </a:srgbClr>
                </a:solidFill>
                <a:latin typeface="Calibri"/>
              </a:rPr>
              <a:t><![CDATA[5 It is not rude, it is not self-seeking, it is not easily angered, it keeps no record of wrong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6 不喜欢不义。只喜欢真理。
]]></a:t>
            </a:r>
            <a:r>
              <a:rPr lang="en-US" sz="2800" spc="0" u="none">
                <a:solidFill>
                  <a:srgbClr val="000000">
                    <a:alpha val="100.00%"/>
                  </a:srgbClr>
                </a:solidFill>
                <a:latin typeface="Calibri"/>
              </a:rPr>
              <a:t><![CDATA[7 凡事包容。凡事相信。凡事盼望。凡事忍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Love does not delight in evil but rejoices with the truth.
]]></a:t>
            </a:r>
            <a:r>
              <a:rPr lang="en-US" sz="1800" spc="0" u="none">
                <a:solidFill>
                  <a:srgbClr val="000000">
                    <a:alpha val="100.00%"/>
                  </a:srgbClr>
                </a:solidFill>
                <a:latin typeface="Calibri"/>
              </a:rPr>
              <a:t><![CDATA[7 It always protects, always trusts, always hopes, always persever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8 爱是永不止息。先知讲道之能，终必归于无有。说方言之能，终必停止，知识也终必归于无有。
]]></a:t>
            </a:r>
            <a:r>
              <a:rPr lang="en-US" sz="2800" spc="0" u="none">
                <a:solidFill>
                  <a:srgbClr val="000000">
                    <a:alpha val="100.00%"/>
                  </a:srgbClr>
                </a:solidFill>
                <a:latin typeface="Calibri"/>
              </a:rPr>
              <a:t><![CDATA[9 我们现在所知道的有限，先知所讲的也有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Love never fails. But where there are prophecies, they will cease; where there are tongues, they will be stilled; where there is knowledge, it will pass away.
]]></a:t>
            </a:r>
            <a:r>
              <a:rPr lang="en-US" sz="1800" spc="0" u="none">
                <a:solidFill>
                  <a:srgbClr val="000000">
                    <a:alpha val="100.00%"/>
                  </a:srgbClr>
                </a:solidFill>
                <a:latin typeface="Calibri"/>
              </a:rPr>
              <a:t><![CDATA[9 For we know in part and we prophesy in par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0 等那完全的来到，这有限的必归于无有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but when perfection comes, the imperfect disappear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70">
  <a:themeElements>
    <a:clrScheme name="Theme7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75">
  <a:themeElements>
    <a:clrScheme name="Theme7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96">
  <a:themeElements>
    <a:clrScheme name="Theme9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98">
  <a:themeElements>
    <a:clrScheme name="Theme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2021-06-25T02:26:18Z</dcterms:created>
  <dcterms:modified xsi:type="dcterms:W3CDTF">2021-06-25T02:26:18Z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