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701726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701726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701726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1701726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08月01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8 神就赐福给他们，又对他们说，要生养众多，遍满地面，治理这地。也要管理海里的鱼，空中的鸟，和地上各样行动的活物。
]]></a:t>
            </a:r>
            <a:r>
              <a:rPr lang="en-US" sz="2400" spc="0" u="none">
                <a:solidFill>
                  <a:srgbClr val="000000">
                    <a:alpha val="100.00%"/>
                  </a:srgbClr>
                </a:solidFill>
                <a:latin typeface="Calibri"/>
              </a:rPr>
              <a:t><![CDATA[29 神说，看哪，我将遍地上一切结种子的菜蔬和一切树上所结有核的果子，全赐给你们作食物。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8 God blessed them and said to them, "Be fruitful and increase in number; fill the earth and subdue it. Rule over the fish of the sea and the birds of the air and over every living creature that moves on the ground."
]]></a:t>
            </a:r>
            <a:r>
              <a:rPr lang="en-US" sz="1800" spc="0" u="none">
                <a:solidFill>
                  <a:srgbClr val="000000">
                    <a:alpha val="100.00%"/>
                  </a:srgbClr>
                </a:solidFill>
                <a:latin typeface="Calibri"/>
              </a:rPr>
              <a:t><![CDATA[29 Then God said, "I give you every seed-bearing plant on the face of the whole earth and every tree that has fruit with seed in it. They will be yours for foo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0 至于地上的走兽和空中的飞鸟，并各样爬在地上有生命的物，我将青草赐给它们作食物。事就这样成了。
]]></a:t>
            </a:r>
            <a:r>
              <a:rPr lang="en-US" sz="2400" spc="0" u="none">
                <a:solidFill>
                  <a:srgbClr val="000000">
                    <a:alpha val="100.00%"/>
                  </a:srgbClr>
                </a:solidFill>
                <a:latin typeface="Calibri"/>
              </a:rPr>
              <a:t><![CDATA[31 神看着一切所造的都甚好。有晚上，有早晨，是第六日。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0 And to all the beasts of the earth and all the birds of the air and all the creatures that move on the ground-everything that has the breath of life in it-I give every green plant for food." And it was so.
]]></a:t>
            </a:r>
            <a:r>
              <a:rPr lang="en-US" sz="1800" spc="0" u="none">
                <a:solidFill>
                  <a:srgbClr val="000000">
                    <a:alpha val="100.00%"/>
                  </a:srgbClr>
                </a:solidFill>
                <a:latin typeface="Calibri"/>
              </a:rPr>
              <a:t><![CDATA[31 God saw all that he had made, and it was very good. And there was evening, and there was morning-the sixth da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8 我们晓得万事都互相效力，叫爱神的人得益处，就是按他旨意被召的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8 And we know that in all things God works for the good of those who love him, who have been called according to his purpos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上帝是良善的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God is Good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真偉大
]]></a:t>
            </a:r>
            <a:r>
              <a:rPr lang="en-US" b="1" sz="3200" spc="0" u="none">
                <a:solidFill>
                  <a:srgbClr val="663300">
                    <a:alpha val="100.00%"/>
                  </a:srgbClr>
                </a:solidFill>
                <a:latin typeface="Calibri"/>
              </a:rPr>
              <a:t><![CDATA[6, How Great Thou Ar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Corinthians 歌林多前書
8:6-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6 然而我们只有一位神，就是父，万物都本于他，我们也归于他。并有一位主，就是耶稣基督，万物都是借着他有的，我们也是借着他有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6 yet for us there is but one God, the Father, from whom all things came and for whom we live; and there is but one Lord, Jesus Christ, through whom all things came and through whom we liv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有一位神
]]></a:t>
            </a:r>
            <a:r>
              <a:rPr lang="en-US" b="1" sz="3200" spc="0" u="none">
                <a:solidFill>
                  <a:srgbClr val="663300">
                    <a:alpha val="100.00%"/>
                  </a:srgbClr>
                </a:solidFill>
                <a:latin typeface="Calibri"/>
              </a:rPr>
              <a:t><![CDATA[38, There Is a G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真配得贊美
]]></a:t>
            </a:r>
            <a:r>
              <a:rPr lang="en-US" b="1" sz="3200" spc="0" u="none">
                <a:solidFill>
                  <a:srgbClr val="663300">
                    <a:alpha val="100.00%"/>
                  </a:srgbClr>
                </a:solidFill>
                <a:latin typeface="Calibri"/>
              </a:rPr>
              <a:t><![CDATA[You are Worthy of Prai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Genesis 創世記
1:26-31
Romans 羅馬書
8:28-2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6 神说，我们要照着我们的形像，按着我们的样式造人，使他们管理海里的鱼，空中的鸟，地上的牲畜，和全地，并地上所爬的一切昆虫。
]]></a:t>
            </a:r>
            <a:r>
              <a:rPr lang="en-US" sz="2400" spc="0" u="none">
                <a:solidFill>
                  <a:srgbClr val="000000">
                    <a:alpha val="100.00%"/>
                  </a:srgbClr>
                </a:solidFill>
                <a:latin typeface="Calibri"/>
              </a:rPr>
              <a:t><![CDATA[27 神就照着自己的形像造人，乃是照着他的形像造男造女。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6 Then God said, "Let us make man in our image, in our likeness, and let them rule over the fish of the sea and the birds of the air, over the livestock, over all the earth, and over all the creatures that move along the ground."
]]></a:t>
            </a:r>
            <a:r>
              <a:rPr lang="en-US" sz="1800" spc="0" u="none">
                <a:solidFill>
                  <a:srgbClr val="000000">
                    <a:alpha val="100.00%"/>
                  </a:srgbClr>
                </a:solidFill>
                <a:latin typeface="Calibri"/>
              </a:rPr>
              <a:t><![CDATA[27 So God created man in his own image, in the image of God he created him; male and female he created them.
]]></a:t>
            </a:r>
          </a:p>
        </p:txBody>
      </p:sp>
    </p:spTree>
  </p:cSld>
  <p:clrMapOvr>
    <a:masterClrMapping/>
  </p:clrMapOvr>
</p:sld>
</file>

<file path=ppt/theme/theme1.xml><?xml version="1.0" encoding="utf-8"?>
<a:theme xmlns:a="http://schemas.openxmlformats.org/drawingml/2006/main" name="Theme41">
  <a:themeElements>
    <a:clrScheme name="Theme4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92">
  <a:themeElements>
    <a:clrScheme name="Theme9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88">
  <a:themeElements>
    <a:clrScheme name="Theme8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1">
  <a:themeElements>
    <a:clrScheme name="Theme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2021-08-03T14:29:52Z</dcterms:created>
  <dcterms:modified xsi:type="dcterms:W3CDTF">2021-08-03T14:29:52Z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