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5442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5442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5442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5442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8月1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6:9-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所以你们祷告，要这样说，我们在天上的父，愿人都尊你的名为圣。
]]></a:t>
            </a:r>
            <a:r>
              <a:rPr lang="en-US" sz="2400" spc="0" u="none">
                <a:solidFill>
                  <a:srgbClr val="000000">
                    <a:alpha val="100.00%"/>
                  </a:srgbClr>
                </a:solidFill>
                <a:latin typeface="Calibri"/>
              </a:rPr>
              <a:t><![CDATA[10 愿你的国降临，愿你的旨意行在地上，如同行在天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is, then, is how you should pray:  'Our Father in heaven, hallowed be your name,
]]></a:t>
            </a:r>
            <a:r>
              <a:rPr lang="en-US" sz="1800" spc="0" u="none">
                <a:solidFill>
                  <a:srgbClr val="000000">
                    <a:alpha val="100.00%"/>
                  </a:srgbClr>
                </a:solidFill>
                <a:latin typeface="Calibri"/>
              </a:rPr>
              <a:t><![CDATA[10 your kingdom come, your will be done on earth as it is in heav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们日用的饮食，今日赐给我们。
]]></a:t>
            </a:r>
            <a:r>
              <a:rPr lang="en-US" sz="2400" spc="0" u="none">
                <a:solidFill>
                  <a:srgbClr val="000000">
                    <a:alpha val="100.00%"/>
                  </a:srgbClr>
                </a:solidFill>
                <a:latin typeface="Calibri"/>
              </a:rPr>
              <a:t><![CDATA[12 免我们的债，如同我们免了人的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Give us today our daily bread.
]]></a:t>
            </a:r>
            <a:r>
              <a:rPr lang="en-US" sz="1800" spc="0" u="none">
                <a:solidFill>
                  <a:srgbClr val="000000">
                    <a:alpha val="100.00%"/>
                  </a:srgbClr>
                </a:solidFill>
                <a:latin typeface="Calibri"/>
              </a:rPr>
              <a:t><![CDATA[12 Forgive us our debts, as we also have forgiven our debto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不叫我们遇见试探，救我们脱离凶恶，（或作脱离恶者）因为国度，权柄，荣耀，全是你的，直到永远，阿们。（有古卷无因为至阿们等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nd lead us not into temptation, but deliver us from the evil one.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信实的上帝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is Trustworth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cott Harr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福確據
]]></a:t>
            </a:r>
            <a:r>
              <a:rPr lang="en-US" b="1" sz="3200" spc="0" u="none">
                <a:solidFill>
                  <a:srgbClr val="663300">
                    <a:alpha val="100.00%"/>
                  </a:srgbClr>
                </a:solidFill>
                <a:latin typeface="Calibri"/>
              </a:rPr>
              <a:t><![CDATA[321, Blessed Assur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36:5-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和华阿，你的慈爱，上及诸天。你的信实，达到穹苍。
]]></a:t>
            </a:r>
            <a:r>
              <a:rPr lang="en-US" sz="2400" spc="0" u="none">
                <a:solidFill>
                  <a:srgbClr val="000000">
                    <a:alpha val="100.00%"/>
                  </a:srgbClr>
                </a:solidFill>
                <a:latin typeface="Calibri"/>
              </a:rPr>
              <a:t><![CDATA[6 你的公义，好像高山。你的判断，如同深渊。耶和华阿，人民牲畜，你都救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r love, O Lord , reaches to the heavens, your faithfulness to the skies.
]]></a:t>
            </a:r>
            <a:r>
              <a:rPr lang="en-US" sz="1800" spc="0" u="none">
                <a:solidFill>
                  <a:srgbClr val="000000">
                    <a:alpha val="100.00%"/>
                  </a:srgbClr>
                </a:solidFill>
                <a:latin typeface="Calibri"/>
              </a:rPr>
              <a:t><![CDATA[6 Your righteousness is like the mighty mountains, your justice like the great deep. O Lord , you preserve both man and beas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神阿，你的慈爱，何其宝贵。世人投靠在你翅膀的荫下。
]]></a:t>
            </a:r>
            <a:r>
              <a:rPr lang="en-US" sz="2400" spc="0" u="none">
                <a:solidFill>
                  <a:srgbClr val="000000">
                    <a:alpha val="100.00%"/>
                  </a:srgbClr>
                </a:solidFill>
                <a:latin typeface="Calibri"/>
              </a:rPr>
              <a:t><![CDATA[8 他们必因你殿里的肥甘，得以饱足。你也必叫他们喝你乐河的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How priceless is your unfailing love! Both high and low among men find refuge in the shadow of your wings.
]]></a:t>
            </a:r>
            <a:r>
              <a:rPr lang="en-US" sz="1800" spc="0" u="none">
                <a:solidFill>
                  <a:srgbClr val="000000">
                    <a:alpha val="100.00%"/>
                  </a:srgbClr>
                </a:solidFill>
                <a:latin typeface="Calibri"/>
              </a:rPr>
              <a:t><![CDATA[8 They feast on the abundance of your house; you give them drink from your river of deligh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为在你那里，有生命的源头。在你的光中，我们必得见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with you is the fountain of life; in your light we see ligh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神真伟大
]]></a:t>
            </a:r>
            <a:r>
              <a:rPr lang="en-US" b="1" sz="3200" spc="0" u="none">
                <a:solidFill>
                  <a:srgbClr val="663300">
                    <a:alpha val="100.00%"/>
                  </a:srgbClr>
                </a:solidFill>
                <a:latin typeface="Calibri"/>
              </a:rPr>
              <a:t><![CDATA[How Great is Our G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信實何廣大
]]></a:t>
            </a:r>
            <a:r>
              <a:rPr lang="en-US" b="1" sz="3200" spc="0" u="none">
                <a:solidFill>
                  <a:srgbClr val="663300">
                    <a:alpha val="100.00%"/>
                  </a:srgbClr>
                </a:solidFill>
                <a:latin typeface="Calibri"/>
              </a:rPr>
              <a:t><![CDATA[53, Great is Thy Faithful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theme/theme1.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2021-08-09T16:52:24Z</dcterms:created>
  <dcterms:modified xsi:type="dcterms:W3CDTF">2021-08-09T16:52:24Z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