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843429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843429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843430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843430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8月2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Isaiah 以賽亞書
44:21-2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雅各以色列阿，你是我的仆人，要记念这些事。以色列阿，你是我的仆人，我造就你必不忘记你。
]]></a:t>
            </a:r>
            <a:r>
              <a:rPr lang="en-US" sz="2400" spc="0" u="none">
                <a:solidFill>
                  <a:srgbClr val="000000">
                    <a:alpha val="100.00%"/>
                  </a:srgbClr>
                </a:solidFill>
                <a:latin typeface="Calibri"/>
              </a:rPr>
              <a:t><![CDATA[22 我涂抹了你的过犯，像厚云消散。我涂抹了你的罪恶，如薄云灭没。你当归向我，因我救赎了你。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Remember these things, O Jacob, for you are my servant, O Israel. I have made you, you are my servant; O Israel, I will not forget you.
]]></a:t>
            </a:r>
            <a:r>
              <a:rPr lang="en-US" sz="1800" spc="0" u="none">
                <a:solidFill>
                  <a:srgbClr val="000000">
                    <a:alpha val="100.00%"/>
                  </a:srgbClr>
                </a:solidFill>
                <a:latin typeface="Calibri"/>
              </a:rPr>
              <a:t><![CDATA[22 I have swept away your offenses like a cloud, your sins like the morning mist. Return to me, for I have redeemed you."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诸天哪，应当歌唱，因为耶和华作成这事。地的深处阿，应当欢呼，众山应当发声歌唱，树林和其中所有的树，都当如此，因为耶和华救赎了雅各，并要因以色列荣耀自己。
]]></a:t>
            </a:r>
            <a:r>
              <a:rPr lang="en-US" sz="2400" spc="0" u="none">
                <a:solidFill>
                  <a:srgbClr val="000000">
                    <a:alpha val="100.00%"/>
                  </a:srgbClr>
                </a:solidFill>
                <a:latin typeface="Calibri"/>
              </a:rPr>
              <a:t><![CDATA[24 从你出胎，造就你的救赎主耶和华如此说，我耶和华是创造万物的，是独自铺张诸天，铺开大地的。（谁与我同在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Sing for joy, O heavens, for the Lord has done this; shout aloud, O earth beneath. Burst into song, you mountains, you forests and all your trees, for the Lord has redeemed Jacob, he displays his glory in Israel.
]]></a:t>
            </a:r>
            <a:r>
              <a:rPr lang="en-US" sz="1800" spc="0" u="none">
                <a:solidFill>
                  <a:srgbClr val="000000">
                    <a:alpha val="100.00%"/>
                  </a:srgbClr>
                </a:solidFill>
                <a:latin typeface="Calibri"/>
              </a:rPr>
              <a:t><![CDATA[24 This is what the Lord says- your Redeemer, who formed you in the womb: I am the Lord , who has made all things, who alone stretched out the heavens, who spread out the earth by myself,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上帝是我们的救赎主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od is Redeemer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寶貴十架
]]></a:t>
            </a:r>
            <a:r>
              <a:rPr lang="en-US" b="1" sz="3200" spc="0" u="none">
                <a:solidFill>
                  <a:srgbClr val="663300">
                    <a:alpha val="100.00%"/>
                  </a:srgbClr>
                </a:solidFill>
                <a:latin typeface="Calibri"/>
              </a:rPr>
              <a:t><![CDATA[Precious Cro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tthew 馬太福音
20:28-28
Romans 羅馬書
3:23-2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8 正如人子来，不是要受人的服事，乃是要服事人。并且要舍命，作多人的赎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just as the Son of Man did not come to be served, but to serve, and to give his life as a ransom for man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因为世人都犯了罪，亏缺了神的荣耀。
]]></a:t>
            </a:r>
            <a:r>
              <a:rPr lang="en-US" sz="2400" spc="0" u="none">
                <a:solidFill>
                  <a:srgbClr val="000000">
                    <a:alpha val="100.00%"/>
                  </a:srgbClr>
                </a:solidFill>
                <a:latin typeface="Calibri"/>
              </a:rPr>
              <a:t><![CDATA[24 如今却蒙神的恩典，因基督耶稣的救赎，就白白地称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for all have sinned and fall short of the glory of God,
]]></a:t>
            </a:r>
            <a:r>
              <a:rPr lang="en-US" sz="1800" spc="0" u="none">
                <a:solidFill>
                  <a:srgbClr val="000000">
                    <a:alpha val="100.00%"/>
                  </a:srgbClr>
                </a:solidFill>
                <a:latin typeface="Calibri"/>
              </a:rPr>
              <a:t><![CDATA[24 and are justified freely by his grace through the redemption that came by Christ Jesu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5 神设立耶稣作挽回祭，是凭着耶稣的血，借着人的信，要显明神的义。因为他用忍耐的心，宽容人先时所犯的罪。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God presented him as a sacrifice of atonement, through faith in his blood. He did this to demonstrate his justice, because in his forbearance he had left the sins committed beforehand unpunish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心你要称颂耶和华
]]></a:t>
            </a:r>
            <a:r>
              <a:rPr lang="en-US" b="1" sz="3200" spc="0" u="none">
                <a:solidFill>
                  <a:srgbClr val="663300">
                    <a:alpha val="100.00%"/>
                  </a:srgbClr>
                </a:solidFill>
                <a:latin typeface="Calibri"/>
              </a:rPr>
              <a:t><![CDATA[Praise the Lord, O My Sou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唯有耶稣
]]></a:t>
            </a:r>
            <a:r>
              <a:rPr lang="en-US" b="1" sz="3200" spc="0" u="none">
                <a:solidFill>
                  <a:srgbClr val="663300">
                    <a:alpha val="100.00%"/>
                  </a:srgbClr>
                </a:solidFill>
                <a:latin typeface="Calibri"/>
              </a:rPr>
              <a:t><![CDATA[Jesus, You C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theme/theme1.xml><?xml version="1.0" encoding="utf-8"?>
<a:theme xmlns:a="http://schemas.openxmlformats.org/drawingml/2006/main" name="Theme10">
  <a:themeElements>
    <a:clrScheme name="Theme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32">
  <a:themeElements>
    <a:clrScheme name="Theme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3">
  <a:themeElements>
    <a:clrScheme name="Theme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
  <a:themeElements>
    <a:clrScheme name="Theme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2021-08-20T00:07:05Z</dcterms:created>
  <dcterms:modified xsi:type="dcterms:W3CDTF">2021-08-20T00:07:05Z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