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79026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7902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7902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87902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8月2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hilippians 腓立比書
2:6-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他本有神的形像，不以自己与神同等为强夺的。
]]></a:t>
            </a:r>
            <a:r>
              <a:rPr lang="en-US" sz="2400" spc="0" u="none">
                <a:solidFill>
                  <a:srgbClr val="000000">
                    <a:alpha val="100.00%"/>
                  </a:srgbClr>
                </a:solidFill>
                <a:latin typeface="Calibri"/>
              </a:rPr>
              <a:t><![CDATA[7 反倒虚己，取了奴仆的形像，成为人的样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Who, being in very nature God, did not consider equality with God something to be grasped,
]]></a:t>
            </a:r>
            <a:r>
              <a:rPr lang="en-US" sz="1800" spc="0" u="none">
                <a:solidFill>
                  <a:srgbClr val="000000">
                    <a:alpha val="100.00%"/>
                  </a:srgbClr>
                </a:solidFill>
                <a:latin typeface="Calibri"/>
              </a:rPr>
              <a:t><![CDATA[7 but made himself nothing, taking the very nature of a servant, being made in human liken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既有人的样子，就自己卑微，存心顺服，以至于死，且死在十字架上。
]]></a:t>
            </a:r>
            <a:r>
              <a:rPr lang="en-US" sz="2400" spc="0" u="none">
                <a:solidFill>
                  <a:srgbClr val="000000">
                    <a:alpha val="100.00%"/>
                  </a:srgbClr>
                </a:solidFill>
                <a:latin typeface="Calibri"/>
              </a:rPr>
              <a:t><![CDATA[9 所以神将他升为至高，又赐给他那超乎万名之上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And being found in appearance as a man, he humbled himself and became obedient to death-- even death on a cross!
]]></a:t>
            </a:r>
            <a:r>
              <a:rPr lang="en-US" sz="1800" spc="0" u="none">
                <a:solidFill>
                  <a:srgbClr val="000000">
                    <a:alpha val="100.00%"/>
                  </a:srgbClr>
                </a:solidFill>
                <a:latin typeface="Calibri"/>
              </a:rPr>
              <a:t><![CDATA[9 Therefore God exalted him to the highest place and gave him the name that is above every na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叫一切在天上的，地上的，和地底下的，因耶稣的名，无不屈膝，
]]></a:t>
            </a:r>
            <a:r>
              <a:rPr lang="en-US" sz="2400" spc="0" u="none">
                <a:solidFill>
                  <a:srgbClr val="000000">
                    <a:alpha val="100.00%"/>
                  </a:srgbClr>
                </a:solidFill>
                <a:latin typeface="Calibri"/>
              </a:rPr>
              <a:t><![CDATA[11 无不口称耶稣基督为主，使荣耀归与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that at the name of Jesus every knee should bow, in heaven and on earth and under the earth,
]]></a:t>
            </a:r>
            <a:r>
              <a:rPr lang="en-US" sz="1800" spc="0" u="none">
                <a:solidFill>
                  <a:srgbClr val="000000">
                    <a:alpha val="100.00%"/>
                  </a:srgbClr>
                </a:solidFill>
                <a:latin typeface="Calibri"/>
              </a:rPr>
              <a:t><![CDATA[11 and every tongue confess that Jesus Christ is Lord, to the glory of God the Fath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甘愿牺牲的上帝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Self-Sacrificing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0: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Sep 4	]]></a:t>
            </a:r>
            <a:r>
              <a:rPr lang="en-US" b="1" sz="2000" spc="0" u="none">
                <a:solidFill>
                  <a:srgbClr val="000000">
                    <a:alpha val="100.00%"/>
                  </a:srgbClr>
                </a:solidFill>
                <a:latin typeface="Calibri"/>
              </a:rPr>
              <a:t><![CDATA[Michael 弟兄的追思礼拜	王牧师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称谢诗。）普天下当向耶和华欢呼。
]]></a:t>
            </a:r>
            <a:r>
              <a:rPr lang="en-US" sz="2400" spc="0" u="none">
                <a:solidFill>
                  <a:srgbClr val="000000">
                    <a:alpha val="100.00%"/>
                  </a:srgbClr>
                </a:solidFill>
                <a:latin typeface="Calibri"/>
              </a:rPr>
              <a:t><![CDATA[2 你们当乐意事奉耶和华。当来向他歌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Shout for joy to the Lord , all the earth.
]]></a:t>
            </a:r>
            <a:r>
              <a:rPr lang="en-US" sz="1800" spc="0" u="none">
                <a:solidFill>
                  <a:srgbClr val="000000">
                    <a:alpha val="100.00%"/>
                  </a:srgbClr>
                </a:solidFill>
                <a:latin typeface="Calibri"/>
              </a:rPr>
              <a:t><![CDATA[2 Worship the Lord with gladness; come before him with joyful song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当晓得耶和华是神。我们是他造的，也是属他的。我们是他的民，也是他草场的羊。
]]></a:t>
            </a:r>
            <a:r>
              <a:rPr lang="en-US" sz="2400" spc="0" u="none">
                <a:solidFill>
                  <a:srgbClr val="000000">
                    <a:alpha val="100.00%"/>
                  </a:srgbClr>
                </a:solidFill>
                <a:latin typeface="Calibri"/>
              </a:rPr>
              <a:t><![CDATA[4 当称谢进入他的门，当赞美进入他的院。当感谢他，称颂他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Know that the Lord is God. It is he who made us, and we are his ; we are his people, the sheep of his pasture.
]]></a:t>
            </a:r>
            <a:r>
              <a:rPr lang="en-US" sz="1800" spc="0" u="none">
                <a:solidFill>
                  <a:srgbClr val="000000">
                    <a:alpha val="100.00%"/>
                  </a:srgbClr>
                </a:solidFill>
                <a:latin typeface="Calibri"/>
              </a:rPr>
              <a:t><![CDATA[4 Enter his gates with thanksgiving and his courts with praise; give thanks to him and praise his na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耶和华本为善，他的慈爱，存到永远，他的信实，直到万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the Lord is good and his love endures forever; his faithfulness continues through all genera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坐在寶座上聖潔羔羊
]]></a:t>
            </a:r>
            <a:r>
              <a:rPr lang="en-US" b="1" sz="3200" spc="0" u="none">
                <a:solidFill>
                  <a:srgbClr val="663300">
                    <a:alpha val="100.00%"/>
                  </a:srgbClr>
                </a:solidFill>
                <a:latin typeface="Calibri"/>
              </a:rPr>
              <a:t><![CDATA[The Holy Lamb on the Thro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深触我心
]]></a:t>
            </a:r>
            <a:r>
              <a:rPr lang="en-US" b="1" sz="3200" spc="0" u="none">
                <a:solidFill>
                  <a:srgbClr val="663300">
                    <a:alpha val="100.00%"/>
                  </a:srgbClr>
                </a:solidFill>
                <a:latin typeface="Calibri"/>
              </a:rPr>
              <a:t><![CDATA[How Precious You Are To 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theme/theme1.xml><?xml version="1.0" encoding="utf-8"?>
<a:theme xmlns:a="http://schemas.openxmlformats.org/drawingml/2006/main" name="Theme74">
  <a:themeElements>
    <a:clrScheme name="Theme7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2021-08-24T02:59:49Z</dcterms:created>
  <dcterms:modified xsi:type="dcterms:W3CDTF">2021-08-24T02:59:49Z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