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936833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936833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93683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93683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9月0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2:8-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你们要谨慎，恐怕有人用他的理学，和虚空的妄言，不照着基督，乃照人间的遗传，和世上的小学，就把你们掳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See to it that no one takes you captive through hollow and deceptive philosophy, which depends on human tradition and the basic principles of this world rather than on Chris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享用真正的黄油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Enjoying Real Butt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ev. Kenneth Schaf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聖哉，聖哉，聖哉
]]></a:t>
            </a:r>
            <a:r>
              <a:rPr lang="en-US" b="1" sz="3200" spc="0" u="none">
                <a:solidFill>
                  <a:srgbClr val="663300">
                    <a:alpha val="100.00%"/>
                  </a:srgbClr>
                </a:solidFill>
                <a:latin typeface="Calibri"/>
              </a:rPr>
              <a:t><![CDATA[8, Holy! Holy! Ho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9:7-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和华的律法全备，能苏醒人心。耶和华的法度确定，能使愚人有智慧。
]]></a:t>
            </a:r>
            <a:r>
              <a:rPr lang="en-US" sz="2400" spc="0" u="none">
                <a:solidFill>
                  <a:srgbClr val="000000">
                    <a:alpha val="100.00%"/>
                  </a:srgbClr>
                </a:solidFill>
                <a:latin typeface="Calibri"/>
              </a:rPr>
              <a:t><![CDATA[8 耶和华的训词正直，能快活人的心。耶和华的命令清洁，能明亮人的眼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law of the Lord is perfect, reviving the soul. The statutes of the Lord are trustworthy, making wise the simple.
]]></a:t>
            </a:r>
            <a:r>
              <a:rPr lang="en-US" sz="1800" spc="0" u="none">
                <a:solidFill>
                  <a:srgbClr val="000000">
                    <a:alpha val="100.00%"/>
                  </a:srgbClr>
                </a:solidFill>
                <a:latin typeface="Calibri"/>
              </a:rPr>
              <a:t><![CDATA[8 The precepts of the Lord are right, giving joy to the heart. The commands of the Lord are radiant, giving light to the ey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耶和华的道理洁净，存到永远。耶和华的典章真实，全然公义。
]]></a:t>
            </a:r>
            <a:r>
              <a:rPr lang="en-US" sz="2400" spc="0" u="none">
                <a:solidFill>
                  <a:srgbClr val="000000">
                    <a:alpha val="100.00%"/>
                  </a:srgbClr>
                </a:solidFill>
                <a:latin typeface="Calibri"/>
              </a:rPr>
              <a:t><![CDATA[10 都比金子可羡慕，且比极多的精金可羡慕。比蜜甘甜，且比蜂房下滴的蜜甘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 fear of the Lord is pure, enduring forever. The ordinances of the Lord are sure and altogether righteous.
]]></a:t>
            </a:r>
            <a:r>
              <a:rPr lang="en-US" sz="1800" spc="0" u="none">
                <a:solidFill>
                  <a:srgbClr val="000000">
                    <a:alpha val="100.00%"/>
                  </a:srgbClr>
                </a:solidFill>
                <a:latin typeface="Calibri"/>
              </a:rPr>
              <a:t><![CDATA[10 They are more precious than gold, than much pure gold; they are sweeter than honey, than honey from the comb.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况且你的仆人因此受警戒。守着这些便有大赏。
]]></a:t>
            </a:r>
            <a:r>
              <a:rPr lang="en-US" sz="2400" spc="0" u="none">
                <a:solidFill>
                  <a:srgbClr val="000000">
                    <a:alpha val="100.00%"/>
                  </a:srgbClr>
                </a:solidFill>
                <a:latin typeface="Calibri"/>
              </a:rPr>
              <a:t><![CDATA[12 谁能知道自己的错失呢？愿你赦免我隐而未现的过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y them is your servant warned; in keeping them there is great reward.
]]></a:t>
            </a:r>
            <a:r>
              <a:rPr lang="en-US" sz="1800" spc="0" u="none">
                <a:solidFill>
                  <a:srgbClr val="000000">
                    <a:alpha val="100.00%"/>
                  </a:srgbClr>
                </a:solidFill>
                <a:latin typeface="Calibri"/>
              </a:rPr>
              <a:t><![CDATA[12 Who can discern his errors? Forgive my hidden faul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求你拦阻仆人，不犯任意妄为的罪。不容这罪辖制我。我便完全，免犯大罪。
]]></a:t>
            </a:r>
            <a:r>
              <a:rPr lang="en-US" sz="2400" spc="0" u="none">
                <a:solidFill>
                  <a:srgbClr val="000000">
                    <a:alpha val="100.00%"/>
                  </a:srgbClr>
                </a:solidFill>
                <a:latin typeface="Calibri"/>
              </a:rPr>
              <a:t><![CDATA[14 耶和华我的磐石，我的救赎主阿，愿我口中的言语，心里的意念，在你面前蒙悦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Keep your servant also from willful sins; may they not rule over me. Then will I be blameless, innocent of great transgression.
]]></a:t>
            </a:r>
            <a:r>
              <a:rPr lang="en-US" sz="1800" spc="0" u="none">
                <a:solidFill>
                  <a:srgbClr val="000000">
                    <a:alpha val="100.00%"/>
                  </a:srgbClr>
                </a:solidFill>
                <a:latin typeface="Calibri"/>
              </a:rPr>
              <a:t><![CDATA[14 May the words of my mouth and the meditation of my heart be pleasing in your sight, O Lord , my Rock and my Redeem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祢是我的神
]]></a:t>
            </a:r>
            <a:r>
              <a:rPr lang="en-US" b="1" sz="3200" spc="0" u="none">
                <a:solidFill>
                  <a:srgbClr val="663300">
                    <a:alpha val="100.00%"/>
                  </a:srgbClr>
                </a:solidFill>
                <a:latin typeface="Calibri"/>
              </a:rPr>
              <a:t><![CDATA[Jehovah, You are my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君王就在这里
]]></a:t>
            </a:r>
            <a:r>
              <a:rPr lang="en-US" b="1" sz="3200" spc="0" u="none">
                <a:solidFill>
                  <a:srgbClr val="663300">
                    <a:alpha val="100.00%"/>
                  </a:srgbClr>
                </a:solidFill>
                <a:latin typeface="Calibri"/>
              </a:rPr>
              <a:t><![CDATA[Worthy Is The King]]></a:t>
            </a:r>
          </a:p>
        </p:txBody>
      </p:sp>
    </p:spTree>
  </p:cSld>
  <p:clrMapOvr>
    <a:masterClrMapping/>
  </p:clrMapOvr>
</p:sld>
</file>

<file path=ppt/theme/theme1.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2021-08-30T19:34:17Z</dcterms:created>
  <dcterms:modified xsi:type="dcterms:W3CDTF">2021-08-30T19:34:17Z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