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13588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13588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13588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13588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9月2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3: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但愿赐平安的神，就是那凭永约之血使群羊的大牧人我主耶稣，从死里复活的神，
]]></a:t>
            </a:r>
            <a:r>
              <a:rPr lang="en-US" sz="2400" spc="0" u="none">
                <a:solidFill>
                  <a:srgbClr val="000000">
                    <a:alpha val="100.00%"/>
                  </a:srgbClr>
                </a:solidFill>
                <a:latin typeface="Calibri"/>
              </a:rPr>
              <a:t><![CDATA[21 在各样善事上，成全你们，叫你们遵行他的旨意，又借着耶稣基督在你们心里行他所喜悦的事。愿荣耀归给他，直到永永远远。阿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May the God of peace, who through the blood of the eternal covenant brought back from the dead our Lord Jesus, that great Shepherd of the sheep,
]]></a:t>
            </a:r>
            <a:r>
              <a:rPr lang="en-US" sz="1800" spc="0" u="none">
                <a:solidFill>
                  <a:srgbClr val="000000">
                    <a:alpha val="100.00%"/>
                  </a:srgbClr>
                </a:solidFill>
                <a:latin typeface="Calibri"/>
              </a:rPr>
              <a:t><![CDATA[21 equip you with everything good for doing his will, and may he work in us what is pleasing to him, through Jesus Christ, to whom be glory for ever and ever. Am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是平安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Peac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奇異恩典
]]></a:t>
            </a:r>
            <a:r>
              <a:rPr lang="en-US" b="1" sz="3200" spc="0" u="none">
                <a:solidFill>
                  <a:srgbClr val="663300">
                    <a:alpha val="100.00%"/>
                  </a:srgbClr>
                </a:solidFill>
                <a:latin typeface="Calibri"/>
              </a:rPr>
              <a:t><![CDATA[299, Amazing Gr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eremiah 耶利米書
29:11-13
Isaiah 以賽亞書
32:17-17
John 約翰福音
14:27-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Sep 26	]]></a:t>
            </a:r>
            <a:r>
              <a:rPr lang="en-US" b="1" sz="2000" spc="0" u="none">
                <a:solidFill>
                  <a:srgbClr val="000000">
                    <a:alpha val="100.00%"/>
                  </a:srgbClr>
                </a:solidFill>
                <a:latin typeface="Calibri"/>
              </a:rPr>
              <a:t><![CDATA[Townhall meeting updated from Pastor Wang	王牧师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耶和华说，我知道我向你们所怀的意念是赐平安的意念，不是降灾祸的意念，要叫你们末后有指望。
]]></a:t>
            </a:r>
            <a:r>
              <a:rPr lang="en-US" sz="2400" spc="0" u="none">
                <a:solidFill>
                  <a:srgbClr val="000000">
                    <a:alpha val="100.00%"/>
                  </a:srgbClr>
                </a:solidFill>
                <a:latin typeface="Calibri"/>
              </a:rPr>
              <a:t><![CDATA[12 你们要呼求我，祷告我，我就应允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For I know the plans I have for you," declares the Lord , "plans to prosper you and not to harm you, plans to give you hope and a future.
]]></a:t>
            </a:r>
            <a:r>
              <a:rPr lang="en-US" sz="1800" spc="0" u="none">
                <a:solidFill>
                  <a:srgbClr val="000000">
                    <a:alpha val="100.00%"/>
                  </a:srgbClr>
                </a:solidFill>
                <a:latin typeface="Calibri"/>
              </a:rPr>
              <a:t><![CDATA[12 Then you will call upon me and come and pray to me, and I will listen to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们寻求我，若专心寻求我，就必寻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You will seek me and find me when you seek me with all your hear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公义的果效，必是平安。公义的效验，必是平稳，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e fruit of righteousness will be peace; the effect of righteousness will be quietness and confidence for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我留下平安给你们，我将我的平安赐给你们。我所赐的，不像世人所赐的。你们心里不要忧愁，也不要胆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Peace I leave with you; my peace I give you. I do not give to you as the world gives. Do not let your hearts be troubled and do not be afrai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在基督裡
]]></a:t>
            </a:r>
            <a:r>
              <a:rPr lang="en-US" b="1" sz="3200" spc="0" u="none">
                <a:solidFill>
                  <a:srgbClr val="663300">
                    <a:alpha val="100.00%"/>
                  </a:srgbClr>
                </a:solidFill>
                <a:latin typeface="Calibri"/>
              </a:rPr>
              <a:t><![CDATA[In Christ Al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寶貴十架
]]></a:t>
            </a:r>
            <a:r>
              <a:rPr lang="en-US" b="1" sz="3200" spc="0" u="none">
                <a:solidFill>
                  <a:srgbClr val="663300">
                    <a:alpha val="100.00%"/>
                  </a:srgbClr>
                </a:solidFill>
                <a:latin typeface="Calibri"/>
              </a:rPr>
              <a:t><![CDATA[Precious Cross]]></a:t>
            </a:r>
          </a:p>
        </p:txBody>
      </p:sp>
    </p:spTree>
  </p:cSld>
  <p:clrMapOvr>
    <a:masterClrMapping/>
  </p:clrMapOvr>
</p:sld>
</file>

<file path=ppt/theme/theme1.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2021-09-22T20:29:35Z</dcterms:created>
  <dcterms:modified xsi:type="dcterms:W3CDTF">2021-09-22T20:29:35Z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