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299173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29917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29917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29917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0月1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Corinthians 歌林多前書
9:19-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我虽是自由的，无人辖管，然而我甘心作了众人的仆人，为要多得人。
]]></a:t>
            </a:r>
            <a:r>
              <a:rPr lang="en-US" sz="2400" spc="0" u="none">
                <a:solidFill>
                  <a:srgbClr val="000000">
                    <a:alpha val="100.00%"/>
                  </a:srgbClr>
                </a:solidFill>
                <a:latin typeface="Calibri"/>
              </a:rPr>
              <a:t><![CDATA[20 向犹太人，我就作犹太人，为要得犹太人。向律法以下的人，我虽不在律法以下，还是作律法以下的人，为要得律法以下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Though I am free and belong to no man, I make myself a slave to everyone, to win as many as possible.
]]></a:t>
            </a:r>
            <a:r>
              <a:rPr lang="en-US" sz="1800" spc="0" u="none">
                <a:solidFill>
                  <a:srgbClr val="000000">
                    <a:alpha val="100.00%"/>
                  </a:srgbClr>
                </a:solidFill>
                <a:latin typeface="Calibri"/>
              </a:rPr>
              <a:t><![CDATA[20 To the Jews I became like a Jew, to win the Jews. To those under the law I became like one under the law (though I myself am not under the law), so as to win those under the law.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向没有律法的人，我就作没有律法的人，为要得没有律法的人。其实我在神面前，不是没有律法，在基督面前，正在律法之下。
]]></a:t>
            </a:r>
            <a:r>
              <a:rPr lang="en-US" sz="2400" spc="0" u="none">
                <a:solidFill>
                  <a:srgbClr val="000000">
                    <a:alpha val="100.00%"/>
                  </a:srgbClr>
                </a:solidFill>
                <a:latin typeface="Calibri"/>
              </a:rPr>
              <a:t><![CDATA[22 向软弱的人，我就作软弱的人，为要得软弱的人。向什么样的人，我就作什么样的人。无论如何，总要救些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To those not having the law I became like one not having the law (though I am not free from God's law but am under Christ's law), so as to win those not having the law.
]]></a:t>
            </a:r>
            <a:r>
              <a:rPr lang="en-US" sz="1800" spc="0" u="none">
                <a:solidFill>
                  <a:srgbClr val="000000">
                    <a:alpha val="100.00%"/>
                  </a:srgbClr>
                </a:solidFill>
                <a:latin typeface="Calibri"/>
              </a:rPr>
              <a:t><![CDATA[22 To the weak I became weak, to win the weak. I have become all things to all men so that by all possible means I might save so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凡我所行的，都是为福音的缘故，为要与人同得这福音的好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I do all this for the sake of the gospel, that I may share in its blessing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多维转换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Intentionally Innovativ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復興聖潔
]]></a:t>
            </a:r>
            <a:r>
              <a:rPr lang="en-US" b="1" sz="3200" spc="0" u="none">
                <a:solidFill>
                  <a:srgbClr val="663300">
                    <a:alpha val="100.00%"/>
                  </a:srgbClr>
                </a:solidFill>
                <a:latin typeface="Calibri"/>
              </a:rPr>
              <a:t><![CDATA[Revive Holin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2:23-2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Oct 23	]]></a:t>
            </a:r>
            <a:r>
              <a:rPr lang="en-US" b="1" sz="2000" spc="0" u="none">
                <a:solidFill>
                  <a:srgbClr val="000000">
                    <a:alpha val="100.00%"/>
                  </a:srgbClr>
                </a:solidFill>
                <a:latin typeface="Calibri"/>
              </a:rPr>
              <a:t><![CDATA[核心同工月会	王牧师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耶稣说，人子得荣耀的时候到了。
]]></a:t>
            </a:r>
            <a:r>
              <a:rPr lang="en-US" sz="2400" spc="0" u="none">
                <a:solidFill>
                  <a:srgbClr val="000000">
                    <a:alpha val="100.00%"/>
                  </a:srgbClr>
                </a:solidFill>
                <a:latin typeface="Calibri"/>
              </a:rPr>
              <a:t><![CDATA[24 我实实在在地告诉你们，一粒麦子不落在地里死了，仍旧是一粒。若是死了，就结出许多子粒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Jesus replied, "The hour has come for the Son of Man to be glorified.
]]></a:t>
            </a:r>
            <a:r>
              <a:rPr lang="en-US" sz="1800" spc="0" u="none">
                <a:solidFill>
                  <a:srgbClr val="000000">
                    <a:alpha val="100.00%"/>
                  </a:srgbClr>
                </a:solidFill>
                <a:latin typeface="Calibri"/>
              </a:rPr>
              <a:t><![CDATA[24 I tell you the truth, unless a kernel of wheat falls to the ground and dies, it remains only a single seed. But if it dies, it produces many seed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爱惜自己生命的，就失丧生命。在这世上恨恶自己生命的，就要保守生命到永生。
]]></a:t>
            </a:r>
            <a:r>
              <a:rPr lang="en-US" sz="2400" spc="0" u="none">
                <a:solidFill>
                  <a:srgbClr val="000000">
                    <a:alpha val="100.00%"/>
                  </a:srgbClr>
                </a:solidFill>
                <a:latin typeface="Calibri"/>
              </a:rPr>
              <a:t><![CDATA[26 若有人服事我，就当跟从我。我在哪里，服事我的人，也要在哪里。若有人服事我，我父必尊重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The man who loves his life will lose it, while the man who hates his life in this world will keep it for eternal life.
]]></a:t>
            </a:r>
            <a:r>
              <a:rPr lang="en-US" sz="1800" spc="0" u="none">
                <a:solidFill>
                  <a:srgbClr val="000000">
                    <a:alpha val="100.00%"/>
                  </a:srgbClr>
                </a:solidFill>
                <a:latin typeface="Calibri"/>
              </a:rPr>
              <a:t><![CDATA[26 Whoever serves me must follow me; and where I am, my servant also will be. My Father will honor the one who serves 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我现在心里忧愁，我说什么才好呢？父阿，救我脱离这时候。但我原是为这时候来的。
]]></a:t>
            </a:r>
            <a:r>
              <a:rPr lang="en-US" sz="2400" spc="0" u="none">
                <a:solidFill>
                  <a:srgbClr val="000000">
                    <a:alpha val="100.00%"/>
                  </a:srgbClr>
                </a:solidFill>
                <a:latin typeface="Calibri"/>
              </a:rPr>
              <a:t><![CDATA[28 父阿，愿你荣耀你的名。当时就有声音从天上来说，我已经荣耀了我的名，还要再荣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Now my heart is troubled, and what shall I say? 'Father, save me from this hour'? No, it was for this very reason I came to this hour.
]]></a:t>
            </a:r>
            <a:r>
              <a:rPr lang="en-US" sz="1800" spc="0" u="none">
                <a:solidFill>
                  <a:srgbClr val="000000">
                    <a:alpha val="100.00%"/>
                  </a:srgbClr>
                </a:solidFill>
                <a:latin typeface="Calibri"/>
              </a:rPr>
              <a:t><![CDATA[28 Father, glorify your na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全然為你
]]></a:t>
            </a:r>
            <a:r>
              <a:rPr lang="en-US" b="1" sz="3200" spc="0" u="none">
                <a:solidFill>
                  <a:srgbClr val="663300">
                    <a:alpha val="100.00%"/>
                  </a:srgbClr>
                </a:solidFill>
                <a:latin typeface="Calibri"/>
              </a:rPr>
              <a:t><![CDATA[Devoted to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theme/theme1.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2021-10-11T18:04:21Z</dcterms:created>
  <dcterms:modified xsi:type="dcterms:W3CDTF">2021-10-11T18:04:21Z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