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430246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430247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430247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430247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10月3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坐著為王
]]></a:t>
            </a:r>
            <a:r>
              <a:rPr lang="en-US" b="1" sz="3200" spc="0" u="none">
                <a:solidFill>
                  <a:srgbClr val="663300">
                    <a:alpha val="100.00%"/>
                  </a:srgbClr>
                </a:solidFill>
                <a:latin typeface="Calibri"/>
              </a:rPr>
              <a:t><![CDATA[You sit on the Thr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荣耀的呼召
]]></a:t>
            </a:r>
            <a:r>
              <a:rPr lang="en-US" b="1" sz="3200" spc="0" u="none">
                <a:solidFill>
                  <a:srgbClr val="663300">
                    <a:alpha val="100.00%"/>
                  </a:srgbClr>
                </a:solidFill>
                <a:latin typeface="Calibri"/>
              </a:rPr>
              <a:t><![CDATA[Glorious Call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Peter 彼得前書
2:4-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主乃活石。固然是被人所弃的，却是被神所拣选所宝贵的。
]]></a:t>
            </a:r>
            <a:r>
              <a:rPr lang="en-US" sz="2400" spc="0" u="none">
                <a:solidFill>
                  <a:srgbClr val="000000">
                    <a:alpha val="100.00%"/>
                  </a:srgbClr>
                </a:solidFill>
                <a:latin typeface="Calibri"/>
              </a:rPr>
              <a:t><![CDATA[5 你们来到主面前，也就像活石，被建造成为灵宫，作圣洁的祭司，借着耶稣基督奉献神所悦纳的灵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As you come to him, the living Stone--rejected by men but chosen by God and precious to him--
]]></a:t>
            </a:r>
            <a:r>
              <a:rPr lang="en-US" sz="1800" spc="0" u="none">
                <a:solidFill>
                  <a:srgbClr val="000000">
                    <a:alpha val="100.00%"/>
                  </a:srgbClr>
                </a:solidFill>
                <a:latin typeface="Calibri"/>
              </a:rPr>
              <a:t><![CDATA[5 you also, like living stones, are being built into a spiritual house to be a holy priesthood, offering spiritual sacrifices acceptable to God through Jesus Chris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因为经上说，看哪，我把所拣选所宝贵的房角石，安放在锡安。信靠他的人，必不至于羞愧。
]]></a:t>
            </a:r>
            <a:r>
              <a:rPr lang="en-US" sz="2400" spc="0" u="none">
                <a:solidFill>
                  <a:srgbClr val="000000">
                    <a:alpha val="100.00%"/>
                  </a:srgbClr>
                </a:solidFill>
                <a:latin typeface="Calibri"/>
              </a:rPr>
              <a:t><![CDATA[7 所以他在你们信的人就为宝贵，在那不信的人有话说，匠人所弃的石头，已作了房角的头块石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For in Scripture it says: "See, I lay a stone in Zion, a chosen and precious cornerstone, and the one who trusts in him will never be put to shame."
]]></a:t>
            </a:r>
            <a:r>
              <a:rPr lang="en-US" sz="1800" spc="0" u="none">
                <a:solidFill>
                  <a:srgbClr val="000000">
                    <a:alpha val="100.00%"/>
                  </a:srgbClr>
                </a:solidFill>
                <a:latin typeface="Calibri"/>
              </a:rPr>
              <a:t><![CDATA[7 Now to you who believe, this stone is precious. But to those who do not believe, "The stone the builders rejected has become the capstone, "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又说，作了绊脚的石头，跌人的磐石。他们既不顺从，就在道理上绊跌。（或作他们绊跌都因不顺从道理）他们这样绊跌也是预定的。
]]></a:t>
            </a:r>
            <a:r>
              <a:rPr lang="en-US" sz="2400" spc="0" u="none">
                <a:solidFill>
                  <a:srgbClr val="000000">
                    <a:alpha val="100.00%"/>
                  </a:srgbClr>
                </a:solidFill>
                <a:latin typeface="Calibri"/>
              </a:rPr>
              <a:t><![CDATA[9 惟有你们是被拣选的族类，是有君尊的祭司，是圣洁的国度，是属神的子民，要叫你们宣扬那召你们出黑暗入奇妙光明者的美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and, "A stone that causes men to stumble and a rock that makes them fall." They stumble because they disobey the message--which is also what they were destined for.
]]></a:t>
            </a:r>
            <a:r>
              <a:rPr lang="en-US" sz="1800" spc="0" u="none">
                <a:solidFill>
                  <a:srgbClr val="000000">
                    <a:alpha val="100.00%"/>
                  </a:srgbClr>
                </a:solidFill>
                <a:latin typeface="Calibri"/>
              </a:rPr>
              <a:t><![CDATA[9 But you are a chosen people, a royal priesthood, a holy nation, a people belonging to God, that you may declare the praises of him who called you out of darkness into his wonderful ligh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你们从前算不得子民，现在却作了神的子民。从前未曾蒙怜恤，现在却蒙了怜恤。
]]></a:t>
            </a:r>
            <a:r>
              <a:rPr lang="en-US" sz="2400" spc="0" u="none">
                <a:solidFill>
                  <a:srgbClr val="000000">
                    <a:alpha val="100.00%"/>
                  </a:srgbClr>
                </a:solidFill>
                <a:latin typeface="Calibri"/>
              </a:rPr>
              <a:t><![CDATA[11 亲爱的弟兄阿你们是客旅，是寄居的。我劝你们要禁戒肉体的私欲。这私欲是与灵魂争战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Once you were not a people, but now you are the people of God; once you had not received mercy, but now you have received mercy.
]]></a:t>
            </a:r>
            <a:r>
              <a:rPr lang="en-US" sz="1800" spc="0" u="none">
                <a:solidFill>
                  <a:srgbClr val="000000">
                    <a:alpha val="100.00%"/>
                  </a:srgbClr>
                </a:solidFill>
                <a:latin typeface="Calibri"/>
              </a:rPr>
              <a:t><![CDATA[11 Dear friends, I urge you, as aliens and strangers in the world, to abstain from sinful desires, which war against your sou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什么是真正意义上的教会？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Being the Church, what does it really mean?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Todd Bisho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18:20-2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这是耶和华的门。义人要进去。
]]></a:t>
            </a:r>
            <a:r>
              <a:rPr lang="en-US" sz="2400" spc="0" u="none">
                <a:solidFill>
                  <a:srgbClr val="000000">
                    <a:alpha val="100.00%"/>
                  </a:srgbClr>
                </a:solidFill>
                <a:latin typeface="Calibri"/>
              </a:rPr>
              <a:t><![CDATA[21 我要称谢你，因为你已经应允我，又成了我的拯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This is the gate of the Lord through which the righteous may enter.
]]></a:t>
            </a:r>
            <a:r>
              <a:rPr lang="en-US" sz="1800" spc="0" u="none">
                <a:solidFill>
                  <a:srgbClr val="000000">
                    <a:alpha val="100.00%"/>
                  </a:srgbClr>
                </a:solidFill>
                <a:latin typeface="Calibri"/>
              </a:rPr>
              <a:t><![CDATA[21 I will give you thanks, for you answered me; you have become my salv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匠人所弃的石头，已成了房角的头块石头。
]]></a:t>
            </a:r>
            <a:r>
              <a:rPr lang="en-US" sz="2400" spc="0" u="none">
                <a:solidFill>
                  <a:srgbClr val="000000">
                    <a:alpha val="100.00%"/>
                  </a:srgbClr>
                </a:solidFill>
                <a:latin typeface="Calibri"/>
              </a:rPr>
              <a:t><![CDATA[23 这是耶和华所做的，在我们眼中看为希奇。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The stone the builders rejected has become the capstone;
]]></a:t>
            </a:r>
            <a:r>
              <a:rPr lang="en-US" sz="1800" spc="0" u="none">
                <a:solidFill>
                  <a:srgbClr val="000000">
                    <a:alpha val="100.00%"/>
                  </a:srgbClr>
                </a:solidFill>
                <a:latin typeface="Calibri"/>
              </a:rPr>
              <a:t><![CDATA[23 the Lord has done this, and it is marvelous in our ey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4 这是耶和华所定的日子。我们在其中要高兴欢喜。
]]></a:t>
            </a:r>
            <a:r>
              <a:rPr lang="en-US" sz="2400" spc="0" u="none">
                <a:solidFill>
                  <a:srgbClr val="000000">
                    <a:alpha val="100.00%"/>
                  </a:srgbClr>
                </a:solidFill>
                <a:latin typeface="Calibri"/>
              </a:rPr>
              <a:t><![CDATA[25 耶和华阿，求你拯救。耶和华阿，求你使我们亨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4 This is the day the Lord has made; let us rejoice and be glad in it.
]]></a:t>
            </a:r>
            <a:r>
              <a:rPr lang="en-US" sz="1800" spc="0" u="none">
                <a:solidFill>
                  <a:srgbClr val="000000">
                    <a:alpha val="100.00%"/>
                  </a:srgbClr>
                </a:solidFill>
                <a:latin typeface="Calibri"/>
              </a:rPr>
              <a:t><![CDATA[25 O Lord , save us; O Lord , grant us succes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奉耶和华名来的，是应当称颂的。我们从耶和华的殿中，为你们祝福。
]]></a:t>
            </a:r>
            <a:r>
              <a:rPr lang="en-US" sz="2400" spc="0" u="none">
                <a:solidFill>
                  <a:srgbClr val="000000">
                    <a:alpha val="100.00%"/>
                  </a:srgbClr>
                </a:solidFill>
                <a:latin typeface="Calibri"/>
              </a:rPr>
              <a:t><![CDATA[27 耶和华是神。他光照了我们。理当用绳索把祭牲拴住，牵到坛角那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Blessed is he who comes in the name of the Lord . From the house of the Lord we bless you.
]]></a:t>
            </a:r>
            <a:r>
              <a:rPr lang="en-US" sz="1800" spc="0" u="none">
                <a:solidFill>
                  <a:srgbClr val="000000">
                    <a:alpha val="100.00%"/>
                  </a:srgbClr>
                </a:solidFill>
                <a:latin typeface="Calibri"/>
              </a:rPr>
              <a:t><![CDATA[27 The Lord is God, and he has made his light shine upon us. With boughs in hand, join in the festal procession up to the horns of the alta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你是我的神，我要称谢你。你是我的神，我要尊崇你。
]]></a:t>
            </a:r>
            <a:r>
              <a:rPr lang="en-US" sz="2400" spc="0" u="none">
                <a:solidFill>
                  <a:srgbClr val="000000">
                    <a:alpha val="100.00%"/>
                  </a:srgbClr>
                </a:solidFill>
                <a:latin typeface="Calibri"/>
              </a:rPr>
              <a:t><![CDATA[29 你们要称谢耶和华，因他本为善。他的慈爱永远长存。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You are my God, and I will give you thanks; you are my God, and I will exalt you.
]]></a:t>
            </a:r>
            <a:r>
              <a:rPr lang="en-US" sz="1800" spc="0" u="none">
                <a:solidFill>
                  <a:srgbClr val="000000">
                    <a:alpha val="100.00%"/>
                  </a:srgbClr>
                </a:solidFill>
                <a:latin typeface="Calibri"/>
              </a:rPr>
              <a:t><![CDATA[29 Give thanks to the Lord , for he is good; his love endures forev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在基督裡
]]></a:t>
            </a:r>
            <a:r>
              <a:rPr lang="en-US" b="1" sz="3200" spc="0" u="none">
                <a:solidFill>
                  <a:srgbClr val="663300">
                    <a:alpha val="100.00%"/>
                  </a:srgbClr>
                </a:solidFill>
                <a:latin typeface="Calibri"/>
              </a:rPr>
              <a:t><![CDATA[In Christ Alone]]></a:t>
            </a:r>
          </a:p>
        </p:txBody>
      </p:sp>
    </p:spTree>
  </p:cSld>
  <p:clrMapOvr>
    <a:masterClrMapping/>
  </p:clrMapOvr>
</p:sld>
</file>

<file path=ppt/theme/theme1.xml><?xml version="1.0" encoding="utf-8"?>
<a:theme xmlns:a="http://schemas.openxmlformats.org/drawingml/2006/main" name="Theme56">
  <a:themeElements>
    <a:clrScheme name="Theme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96">
  <a:themeElements>
    <a:clrScheme name="Theme9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2021-10-26T22:09:56Z</dcterms:created>
  <dcterms:modified xsi:type="dcterms:W3CDTF">2021-10-26T22:09:56Z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