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8198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8198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8198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8198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1月0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4: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所亲爱所想念的弟兄们，你们就是我的喜乐，我的冠冕。我亲爱的弟兄，你们应当靠主站立得稳。
]]></a:t>
            </a:r>
            <a:r>
              <a:rPr lang="en-US" sz="2400" spc="0" u="none">
                <a:solidFill>
                  <a:srgbClr val="000000">
                    <a:alpha val="100.00%"/>
                  </a:srgbClr>
                </a:solidFill>
                <a:latin typeface="Calibri"/>
              </a:rPr>
              <a:t><![CDATA[2 我劝友阿爹和循都基，要在主里同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my brothers, you whom I love and long for, my joy and crown, that is how you should stand firm in the Lord, dear friends!
]]></a:t>
            </a:r>
            <a:r>
              <a:rPr lang="en-US" sz="1800" spc="0" u="none">
                <a:solidFill>
                  <a:srgbClr val="000000">
                    <a:alpha val="100.00%"/>
                  </a:srgbClr>
                </a:solidFill>
                <a:latin typeface="Calibri"/>
              </a:rPr>
              <a:t><![CDATA[2 I plead with Euodia and I plead with Syntyche to agree with each other in the Lor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也求你这真实同负一轭的，帮助这两个女人，因为她们在福音上曾与我一同劳苦。还有革利免，并其余和我一同作工的。他们的名字都在生命册上。
]]></a:t>
            </a:r>
            <a:r>
              <a:rPr lang="en-US" sz="2400" spc="0" u="none">
                <a:solidFill>
                  <a:srgbClr val="000000">
                    <a:alpha val="100.00%"/>
                  </a:srgbClr>
                </a:solidFill>
                <a:latin typeface="Calibri"/>
              </a:rPr>
              <a:t><![CDATA[4 你们要靠主常常喜乐。我再说，你们要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Yes, and I ask you, loyal yokefellow, help these women who have contended at my side in the cause of the gospel, along with Clement and the rest of my fellow workers, whose names are in the book of life.
]]></a:t>
            </a:r>
            <a:r>
              <a:rPr lang="en-US" sz="1800" spc="0" u="none">
                <a:solidFill>
                  <a:srgbClr val="000000">
                    <a:alpha val="100.00%"/>
                  </a:srgbClr>
                </a:solidFill>
                <a:latin typeface="Calibri"/>
              </a:rPr>
              <a:t><![CDATA[4 Rejoice in the Lord always. I will say it again: Rejoi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当叫众人知道你们谦让的心。主已经近了。
]]></a:t>
            </a:r>
            <a:r>
              <a:rPr lang="en-US" sz="2400" spc="0" u="none">
                <a:solidFill>
                  <a:srgbClr val="000000">
                    <a:alpha val="100.00%"/>
                  </a:srgbClr>
                </a:solidFill>
                <a:latin typeface="Calibri"/>
              </a:rPr>
              <a:t><![CDATA[6 应当一无挂虑，只要凡事借着祷告，祈求，和感谢，将你们所要的告诉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Let your gentleness be evident to all. The Lord is near.
]]></a:t>
            </a:r>
            <a:r>
              <a:rPr lang="en-US" sz="1800" spc="0" u="none">
                <a:solidFill>
                  <a:srgbClr val="000000">
                    <a:alpha val="100.00%"/>
                  </a:srgbClr>
                </a:solidFill>
                <a:latin typeface="Calibri"/>
              </a:rPr>
              <a:t><![CDATA[6 Do not be anxious about anything, but in everything, by prayer and petition, with thanksgiving, present your requests to Go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神所赐出人意外的平安，必在基督耶稣里，保守你们的心怀意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nd the peace of God, which transcends all understanding, will guard your hearts and your minds in Christ Jes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喜乐替代忧愁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oy & Anxiet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是我牧者
]]></a:t>
            </a:r>
            <a:r>
              <a:rPr lang="en-US" b="1" sz="3200" spc="0" u="none">
                <a:solidFill>
                  <a:srgbClr val="663300">
                    <a:alpha val="100.00%"/>
                  </a:srgbClr>
                </a:solidFill>
                <a:latin typeface="Calibri"/>
              </a:rPr>
              <a:t><![CDATA[Lord, You Are My Shephe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23: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Nov 13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耶和华是我的牧者。我必不至缺乏。
]]></a:t>
            </a:r>
            <a:r>
              <a:rPr lang="en-US" sz="2400" spc="0" u="none">
                <a:solidFill>
                  <a:srgbClr val="000000">
                    <a:alpha val="100.00%"/>
                  </a:srgbClr>
                </a:solidFill>
                <a:latin typeface="Calibri"/>
              </a:rPr>
              <a:t><![CDATA[2 他使我躺卧在青草地上，领我在可安歇的水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is my shepherd, I shall not be in want.
]]></a:t>
            </a:r>
            <a:r>
              <a:rPr lang="en-US" sz="1800" spc="0" u="none">
                <a:solidFill>
                  <a:srgbClr val="000000">
                    <a:alpha val="100.00%"/>
                  </a:srgbClr>
                </a:solidFill>
                <a:latin typeface="Calibri"/>
              </a:rPr>
              <a:t><![CDATA[2 He makes me lie down in green pastures, he leads me beside quiet wat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使我的灵魂苏醒，为自己的名引导我走义路。
]]></a:t>
            </a:r>
            <a:r>
              <a:rPr lang="en-US" sz="2400" spc="0" u="none">
                <a:solidFill>
                  <a:srgbClr val="000000">
                    <a:alpha val="100.00%"/>
                  </a:srgbClr>
                </a:solidFill>
                <a:latin typeface="Calibri"/>
              </a:rPr>
              <a:t><![CDATA[4 我虽然行过死荫的幽谷，也不怕遭害。因为你与我同在。你的杖，你的竿，都安慰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e restores my soul. He guides me in paths of righteousness for his name's sake.
]]></a:t>
            </a:r>
            <a:r>
              <a:rPr lang="en-US" sz="1800" spc="0" u="none">
                <a:solidFill>
                  <a:srgbClr val="000000">
                    <a:alpha val="100.00%"/>
                  </a:srgbClr>
                </a:solidFill>
                <a:latin typeface="Calibri"/>
              </a:rPr>
              <a:t><![CDATA[4 Even though I walk through the valley of the shadow of death, I will fear no evil, for you are with me; your rod and your staff, they comfort 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在我敌人面前，你为我摆设筵席。你用油膏了我的头，使我的福杯满溢。
]]></a:t>
            </a:r>
            <a:r>
              <a:rPr lang="en-US" sz="2400" spc="0" u="none">
                <a:solidFill>
                  <a:srgbClr val="000000">
                    <a:alpha val="100.00%"/>
                  </a:srgbClr>
                </a:solidFill>
                <a:latin typeface="Calibri"/>
              </a:rPr>
              <a:t><![CDATA[6 我一生一世必有恩惠慈爱随着我。我且要住在耶和华的殿中，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 prepare a table before me in the presence of my enemies. You anoint my head with oil; my cup overflows.
]]></a:t>
            </a:r>
            <a:r>
              <a:rPr lang="en-US" sz="1800" spc="0" u="none">
                <a:solidFill>
                  <a:srgbClr val="000000">
                    <a:alpha val="100.00%"/>
                  </a:srgbClr>
                </a:solidFill>
                <a:latin typeface="Calibri"/>
              </a:rPr>
              <a:t><![CDATA[6 Surely goodness and love will follow me all the days of my life, and I will dwell in the house of the Lord for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2021-11-01T21:52:55Z</dcterms:created>
  <dcterms:modified xsi:type="dcterms:W3CDTF">2021-11-01T21:52:55Z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