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561743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561743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561743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561743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11月14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hilippians 腓立比書
4:8-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弟兄们，我还有未尽的话。凡是真实的，可敬的，公义的，清洁的，可爱的，有美名的。若有什么德行，若有什么称赞，这些事你们都要思念。
]]></a:t>
            </a:r>
            <a:r>
              <a:rPr lang="en-US" sz="2400" spc="0" u="none">
                <a:solidFill>
                  <a:srgbClr val="000000">
                    <a:alpha val="100.00%"/>
                  </a:srgbClr>
                </a:solidFill>
                <a:latin typeface="Calibri"/>
              </a:rPr>
              <a:t><![CDATA[9 你们在我身上所学习的，所领受的，所听见的，所看见的，这些事你们都要去行。赐平安的神，就必与你们同在。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Finally, brothers, whatever is true, whatever is noble, whatever is right, whatever is pure, whatever is lovely, whatever is admirable--if anything is excellent or praiseworthy--think about such things.
]]></a:t>
            </a:r>
            <a:r>
              <a:rPr lang="en-US" sz="1800" spc="0" u="none">
                <a:solidFill>
                  <a:srgbClr val="000000">
                    <a:alpha val="100.00%"/>
                  </a:srgbClr>
                </a:solidFill>
                <a:latin typeface="Calibri"/>
              </a:rPr>
              <a:t><![CDATA[9 Whatever you have learned or received or heard from me, or seen in me--put it into practice. And the God of peace will be with you.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顺服与平安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Obedience & Peace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恩典之路
]]></a:t>
            </a:r>
            <a:r>
              <a:rPr lang="en-US" b="1" sz="3200" spc="0" u="none">
                <a:solidFill>
                  <a:srgbClr val="663300">
                    <a:alpha val="100.00%"/>
                  </a:srgbClr>
                </a:solidFill>
                <a:latin typeface="Calibri"/>
              </a:rPr>
              <a:t><![CDATA[The Path of Gra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Nov 20	]]></a:t>
            </a:r>
            <a:r>
              <a:rPr lang="en-US" b="1" sz="2000" spc="0" u="none">
                <a:solidFill>
                  <a:srgbClr val="000000">
                    <a:alpha val="100.00%"/>
                  </a:srgbClr>
                </a:solidFill>
                <a:latin typeface="Calibri"/>
              </a:rPr>
              <a:t><![CDATA[核心同工月会	王牧师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hilippians 腓立比書
2:5-1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你们当以基督耶稣的心为心。
]]></a:t>
            </a:r>
            <a:r>
              <a:rPr lang="en-US" sz="2400" spc="0" u="none">
                <a:solidFill>
                  <a:srgbClr val="000000">
                    <a:alpha val="100.00%"/>
                  </a:srgbClr>
                </a:solidFill>
                <a:latin typeface="Calibri"/>
              </a:rPr>
              <a:t><![CDATA[6 他本有神的形像，不以自己与神同等为强夺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Your attitude should be the same as that of Christ Jesus:
]]></a:t>
            </a:r>
            <a:r>
              <a:rPr lang="en-US" sz="1800" spc="0" u="none">
                <a:solidFill>
                  <a:srgbClr val="000000">
                    <a:alpha val="100.00%"/>
                  </a:srgbClr>
                </a:solidFill>
                <a:latin typeface="Calibri"/>
              </a:rPr>
              <a:t><![CDATA[6 Who, being in very nature God, did not consider equality with God something to be grasp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反倒虚己，取了奴仆的形像，成为人的样式。
]]></a:t>
            </a:r>
            <a:r>
              <a:rPr lang="en-US" sz="2400" spc="0" u="none">
                <a:solidFill>
                  <a:srgbClr val="000000">
                    <a:alpha val="100.00%"/>
                  </a:srgbClr>
                </a:solidFill>
                <a:latin typeface="Calibri"/>
              </a:rPr>
              <a:t><![CDATA[8 既有人的样子，就自己卑微，存心顺服，以至于死，且死在十字架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ut made himself nothing, taking the very nature of a servant, being made in human likeness.
]]></a:t>
            </a:r>
            <a:r>
              <a:rPr lang="en-US" sz="1800" spc="0" u="none">
                <a:solidFill>
                  <a:srgbClr val="000000">
                    <a:alpha val="100.00%"/>
                  </a:srgbClr>
                </a:solidFill>
                <a:latin typeface="Calibri"/>
              </a:rPr>
              <a:t><![CDATA[8 And being found in appearance as a man, he humbled himself and became obedient to death-- even death on a cros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所以神将他升为至高，又赐给他那超乎万名之上的名，
]]></a:t>
            </a:r>
            <a:r>
              <a:rPr lang="en-US" sz="2400" spc="0" u="none">
                <a:solidFill>
                  <a:srgbClr val="000000">
                    <a:alpha val="100.00%"/>
                  </a:srgbClr>
                </a:solidFill>
                <a:latin typeface="Calibri"/>
              </a:rPr>
              <a:t><![CDATA[10 叫一切在天上的，地上的，和地底下的，因耶稣的名，无不屈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erefore God exalted him to the highest place and gave him the name that is above every name,
]]></a:t>
            </a:r>
            <a:r>
              <a:rPr lang="en-US" sz="1800" spc="0" u="none">
                <a:solidFill>
                  <a:srgbClr val="000000">
                    <a:alpha val="100.00%"/>
                  </a:srgbClr>
                </a:solidFill>
                <a:latin typeface="Calibri"/>
              </a:rPr>
              <a:t><![CDATA[10 that at the name of Jesus every knee should bow, in heaven and on earth and under the eart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无不口称耶稣基督为主，使荣耀归与父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and every tongue confess that Jesus Christ is Lord, to the glory of God the Fath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愛，我願意
]]></a:t>
            </a:r>
            <a:r>
              <a:rPr lang="en-US" b="1" sz="3200" spc="0" u="none">
                <a:solidFill>
                  <a:srgbClr val="663300">
                    <a:alpha val="100.00%"/>
                  </a:srgbClr>
                </a:solidFill>
                <a:latin typeface="Calibri"/>
              </a:rPr>
              <a:t><![CDATA[I Receive Your Lov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顺服
]]></a:t>
            </a:r>
            <a:r>
              <a:rPr lang="en-US" b="1" sz="3200" spc="0" u="none">
                <a:solidFill>
                  <a:srgbClr val="663300">
                    <a:alpha val="100.00%"/>
                  </a:srgbClr>
                </a:solidFill>
                <a:latin typeface="Calibri"/>
              </a:rPr>
              <a:t><![CDATA[I Will Obey]]></a:t>
            </a:r>
          </a:p>
        </p:txBody>
      </p:sp>
    </p:spTree>
  </p:cSld>
  <p:clrMapOvr>
    <a:masterClrMapping/>
  </p:clrMapOvr>
</p:sld>
</file>

<file path=ppt/theme/theme1.xml><?xml version="1.0" encoding="utf-8"?>
<a:theme xmlns:a="http://schemas.openxmlformats.org/drawingml/2006/main" name="Theme92">
  <a:themeElements>
    <a:clrScheme name="Theme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70">
  <a:themeElements>
    <a:clrScheme name="Theme7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25">
  <a:themeElements>
    <a:clrScheme name="Theme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8">
  <a:themeElements>
    <a:clrScheme name="Theme8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2021-11-11T03:26:00Z</dcterms:created>
  <dcterms:modified xsi:type="dcterms:W3CDTF">2021-11-11T03:26:00Z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