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621587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621587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621588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621588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1月2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hilippians 腓立比書
4:10-14
Philippians 腓立比書
4:17-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我靠主大大地喜乐，因为你们思念我的心，如今又发生。你们向来就思念我，只是没得机会。
]]></a:t>
            </a:r>
            <a:r>
              <a:rPr lang="en-US" sz="2400" spc="0" u="none">
                <a:solidFill>
                  <a:srgbClr val="000000">
                    <a:alpha val="100.00%"/>
                  </a:srgbClr>
                </a:solidFill>
                <a:latin typeface="Calibri"/>
              </a:rPr>
              <a:t><![CDATA[11 我并不是因缺乏说这话，我无论在什么景况，都可以知足，这是我已经学会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I rejoice greatly in the Lord that at last you have renewed your concern for me. Indeed, you have been concerned, but you had no opportunity to show it.
]]></a:t>
            </a:r>
            <a:r>
              <a:rPr lang="en-US" sz="1800" spc="0" u="none">
                <a:solidFill>
                  <a:srgbClr val="000000">
                    <a:alpha val="100.00%"/>
                  </a:srgbClr>
                </a:solidFill>
                <a:latin typeface="Calibri"/>
              </a:rPr>
              <a:t><![CDATA[11 I am not saying this because I am in need, for I have learned to be content whatever the circumstanc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我知道怎样处卑贱，也知道怎样处丰富，或饱足，或饥饿，或有余，或缺乏，随事随在，我都得了秘诀。
]]></a:t>
            </a:r>
            <a:r>
              <a:rPr lang="en-US" sz="2400" spc="0" u="none">
                <a:solidFill>
                  <a:srgbClr val="000000">
                    <a:alpha val="100.00%"/>
                  </a:srgbClr>
                </a:solidFill>
                <a:latin typeface="Calibri"/>
              </a:rPr>
              <a:t><![CDATA[13 我靠着那加给我力量的，凡事都能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I know what it is to be in need, and I know what it is to have plenty. I have learned the secret of being content in any and every situation, whether well fed or hungry, whether living in plenty or in want.
]]></a:t>
            </a:r>
            <a:r>
              <a:rPr lang="en-US" sz="1800" spc="0" u="none">
                <a:solidFill>
                  <a:srgbClr val="000000">
                    <a:alpha val="100.00%"/>
                  </a:srgbClr>
                </a:solidFill>
                <a:latin typeface="Calibri"/>
              </a:rPr>
              <a:t><![CDATA[13 I can do everything through him who gives me strengt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然而你们和我同受患难，原是美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Yet it was good of you to share in my troubl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我并不求什么馈送，所求的就是你们的果子渐渐增多，归在你们的账上。
]]></a:t>
            </a:r>
            <a:r>
              <a:rPr lang="en-US" sz="2400" spc="0" u="none">
                <a:solidFill>
                  <a:srgbClr val="000000">
                    <a:alpha val="100.00%"/>
                  </a:srgbClr>
                </a:solidFill>
                <a:latin typeface="Calibri"/>
              </a:rPr>
              <a:t><![CDATA[18 但我样样都有，并且有余。我已经充足，因我从以巴弗提受了你们的馈送，当作极美的香气，为神所收纳所喜悦的祭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Not that I am looking for a gift, but I am looking for what may be credited to your account.
]]></a:t>
            </a:r>
            <a:r>
              <a:rPr lang="en-US" sz="1800" spc="0" u="none">
                <a:solidFill>
                  <a:srgbClr val="000000">
                    <a:alpha val="100.00%"/>
                  </a:srgbClr>
                </a:solidFill>
                <a:latin typeface="Calibri"/>
              </a:rPr>
              <a:t><![CDATA[18 I have received full payment and even more; I am amply supplied, now that I have received from Epaphroditus the gifts you sent. They are a fragrant offering, an acceptable sacrifice, pleasing to Go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我的神必照他荣耀的丰富，在基督耶稣里，使你们一切所需用的都充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And my God will meet all your needs according to his glorious riches in Christ Jesu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在基督里的满足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Contentmen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38: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一心稱謝你
]]></a:t>
            </a:r>
            <a:r>
              <a:rPr lang="en-US" b="1" sz="3200" spc="0" u="none">
                <a:solidFill>
                  <a:srgbClr val="663300">
                    <a:alpha val="100.00%"/>
                  </a:srgbClr>
                </a:solidFill>
                <a:latin typeface="Calibri"/>
              </a:rPr>
              <a:t><![CDATA[Lord, I Praise with All of My Hear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的诗。）我要一心称谢你，在诸神面前歌颂你。
]]></a:t>
            </a:r>
            <a:r>
              <a:rPr lang="en-US" sz="2400" spc="0" u="none">
                <a:solidFill>
                  <a:srgbClr val="000000">
                    <a:alpha val="100.00%"/>
                  </a:srgbClr>
                </a:solidFill>
                <a:latin typeface="Calibri"/>
              </a:rPr>
              <a:t><![CDATA[2 我要向你的圣殿下拜，为你的慈爱和诚实称赞你的名。因你使你的话显为大，过于你所应许的（或作超乎你的名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 will praise you, O Lord , with all my heart; before the "gods" I will sing your praise.
]]></a:t>
            </a:r>
            <a:r>
              <a:rPr lang="en-US" sz="1800" spc="0" u="none">
                <a:solidFill>
                  <a:srgbClr val="000000">
                    <a:alpha val="100.00%"/>
                  </a:srgbClr>
                </a:solidFill>
                <a:latin typeface="Calibri"/>
              </a:rPr>
              <a:t><![CDATA[2 I will bow down toward your holy temple and will praise your name for your love and your faithfulness, for you have exalted above all things your name and your wor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我呼求的日子，你就应允我，鼓励我，使我心里有能力。
]]></a:t>
            </a:r>
            <a:r>
              <a:rPr lang="en-US" sz="2400" spc="0" u="none">
                <a:solidFill>
                  <a:srgbClr val="000000">
                    <a:alpha val="100.00%"/>
                  </a:srgbClr>
                </a:solidFill>
                <a:latin typeface="Calibri"/>
              </a:rPr>
              <a:t><![CDATA[4 耶和华阿，地上的君王，都要称谢你，因他们听见了你口中的言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When I called, you answered me; you made me bold and stouthearted.
]]></a:t>
            </a:r>
            <a:r>
              <a:rPr lang="en-US" sz="1800" spc="0" u="none">
                <a:solidFill>
                  <a:srgbClr val="000000">
                    <a:alpha val="100.00%"/>
                  </a:srgbClr>
                </a:solidFill>
                <a:latin typeface="Calibri"/>
              </a:rPr>
              <a:t><![CDATA[4 May all the kings of the earth praise you, O Lord , when they hear the words of your mout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他们要歌颂耶和华的作为，因耶和华大有荣耀。
]]></a:t>
            </a:r>
            <a:r>
              <a:rPr lang="en-US" sz="2400" spc="0" u="none">
                <a:solidFill>
                  <a:srgbClr val="000000">
                    <a:alpha val="100.00%"/>
                  </a:srgbClr>
                </a:solidFill>
                <a:latin typeface="Calibri"/>
              </a:rPr>
              <a:t><![CDATA[6 耶和华虽高，仍看顾低微的人。他却从远处看出骄傲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May they sing of the ways of the Lord , for the glory of the Lord is great.
]]></a:t>
            </a:r>
            <a:r>
              <a:rPr lang="en-US" sz="1800" spc="0" u="none">
                <a:solidFill>
                  <a:srgbClr val="000000">
                    <a:alpha val="100.00%"/>
                  </a:srgbClr>
                </a:solidFill>
                <a:latin typeface="Calibri"/>
              </a:rPr>
              <a:t><![CDATA[6 Though the Lord is on high, he looks upon the lowly, but the proud he knows from afa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虽行在患难中，你必将我救活。我的仇敌发怒，你必伸手抵挡他们。你的右手也必救我。
]]></a:t>
            </a:r>
            <a:r>
              <a:rPr lang="en-US" sz="2400" spc="0" u="none">
                <a:solidFill>
                  <a:srgbClr val="000000">
                    <a:alpha val="100.00%"/>
                  </a:srgbClr>
                </a:solidFill>
                <a:latin typeface="Calibri"/>
              </a:rPr>
              <a:t><![CDATA[8 耶和华必成全关乎我的事。耶和华阿，你的慈爱永远长存。求你不要离弃你手所造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ough I walk in the midst of trouble, you preserve my life; you stretch out your hand against the anger of my foes, with your right hand you save me.
]]></a:t>
            </a:r>
            <a:r>
              <a:rPr lang="en-US" sz="1800" spc="0" u="none">
                <a:solidFill>
                  <a:srgbClr val="000000">
                    <a:alpha val="100.00%"/>
                  </a:srgbClr>
                </a:solidFill>
                <a:latin typeface="Calibri"/>
              </a:rPr>
              <a:t><![CDATA[8 The Lord will fulfill his purpose for me; your love, O Lord , endures forever- do not abandon the works of your hand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常常喜樂
]]></a:t>
            </a:r>
            <a:r>
              <a:rPr lang="en-US" b="1" sz="3200" spc="0" u="none">
                <a:solidFill>
                  <a:srgbClr val="663300">
                    <a:alpha val="100.00%"/>
                  </a:srgbClr>
                </a:solidFill>
                <a:latin typeface="Calibri"/>
              </a:rPr>
              <a:t><![CDATA[Rejoice Alway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因你与我同行
]]></a:t>
            </a:r>
            <a:r>
              <a:rPr lang="en-US" b="1" sz="3200" spc="0" u="none">
                <a:solidFill>
                  <a:srgbClr val="663300">
                    <a:alpha val="100.00%"/>
                  </a:srgbClr>
                </a:solidFill>
                <a:latin typeface="Calibri"/>
              </a:rPr>
              <a:t><![CDATA[Because You Walk With Me]]></a:t>
            </a:r>
          </a:p>
        </p:txBody>
      </p:sp>
    </p:spTree>
  </p:cSld>
  <p:clrMapOvr>
    <a:masterClrMapping/>
  </p:clrMapOvr>
</p:sld>
</file>

<file path=ppt/theme/theme1.xml><?xml version="1.0" encoding="utf-8"?>
<a:theme xmlns:a="http://schemas.openxmlformats.org/drawingml/2006/main" name="Theme80">
  <a:themeElements>
    <a:clrScheme name="Theme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5">
  <a:themeElements>
    <a:clrScheme name="Theme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5">
  <a:themeElements>
    <a:clrScheme name="Theme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6">
  <a:themeElements>
    <a:clrScheme name="Theme9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2021-11-18T01:40:04Z</dcterms:created>
  <dcterms:modified xsi:type="dcterms:W3CDTF">2021-11-18T01:40:04Z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