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76840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76840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768407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76840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2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你平生的日子，必无一人能在你面前站立得住。我怎样与摩西同在，也必照样与你同在。我必不撇下你，也不丢弃你。
]]></a:t>
            </a:r>
            <a:r>
              <a:rPr lang="en-US" sz="2400" spc="0" u="none">
                <a:solidFill>
                  <a:srgbClr val="000000">
                    <a:alpha val="100.00%"/>
                  </a:srgbClr>
                </a:solidFill>
                <a:latin typeface="Calibri"/>
              </a:rPr>
              <a:t><![CDATA[6 你当刚强壮胆。因为你必使这百姓承受那地为业，就是我向他们列祖起誓应许赐给他们的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No one will be able to stand up against you all the days of your life. As I was with Moses, so I will be with you; I will never leave you nor forsake you.
]]></a:t>
            </a:r>
            <a:r>
              <a:rPr lang="en-US" sz="1800" spc="0" u="none">
                <a:solidFill>
                  <a:srgbClr val="000000">
                    <a:alpha val="100.00%"/>
                  </a:srgbClr>
                </a:solidFill>
                <a:latin typeface="Calibri"/>
              </a:rPr>
              <a:t><![CDATA[6 Be strong and courageous, because you will lead these people to inherit the land I swore to their forefathers to give the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只要刚强，大大壮胆，谨守遵行我仆人摩西所吩咐你的一切律法，不可偏离左右，使你无论往哪里去，都可以顺利。
]]></a:t>
            </a:r>
            <a:r>
              <a:rPr lang="en-US" sz="2400" spc="0" u="none">
                <a:solidFill>
                  <a:srgbClr val="000000">
                    <a:alpha val="100.00%"/>
                  </a:srgbClr>
                </a:solidFill>
                <a:latin typeface="Calibri"/>
              </a:rPr>
              <a:t><![CDATA[8 这律法书不可离开你的口，总要昼夜思想，好使你谨守遵行这书上所写的一切话。如此，你的道路就可以亨通，凡事顺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e strong and very courageous. Be careful to obey all the law my servant Moses gave you; do not turn from it to the right or to the left, that you may be successful wherever you go.
]]></a:t>
            </a:r>
            <a:r>
              <a:rPr lang="en-US" sz="1800" spc="0" u="none">
                <a:solidFill>
                  <a:srgbClr val="000000">
                    <a:alpha val="100.00%"/>
                  </a:srgbClr>
                </a:solidFill>
                <a:latin typeface="Calibri"/>
              </a:rPr>
              <a:t><![CDATA[8 Do not let this Book of the Law depart from your mouth; meditate on it day and night, so that you may be careful to do everything written in it. Then you will be prosperous and successfu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我岂没有吩咐你吗？你当刚强壮胆。不要惧怕，也不要惊惶。因为你无论往哪里去，耶和华你的神必与你同在。
]]></a:t>
            </a:r>
            <a:r>
              <a:rPr lang="en-US" sz="2400" spc="0" u="none">
                <a:solidFill>
                  <a:srgbClr val="000000">
                    <a:alpha val="100.00%"/>
                  </a:srgbClr>
                </a:solidFill>
                <a:latin typeface="Calibri"/>
              </a:rPr>
              <a:t><![CDATA[10 于是，约书亚吩咐百姓的官长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Have I not commanded you? Be strong and courageous. Do not be terrified; do not be discouraged, for the Lord your God will be with you wherever you go."
]]></a:t>
            </a:r>
            <a:r>
              <a:rPr lang="en-US" sz="1800" spc="0" u="none">
                <a:solidFill>
                  <a:srgbClr val="000000">
                    <a:alpha val="100.00%"/>
                  </a:srgbClr>
                </a:solidFill>
                <a:latin typeface="Calibri"/>
              </a:rPr>
              <a:t><![CDATA[10 So Joshua ordered the officers of the peop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你们要走遍营中，吩咐百姓说，当预备食物。因为三日之内你们要过这约旦河，进去得耶和华你们神赐你们为业之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Go through the camp and tell the people, 'Get your supplies ready. Three days from now you will cross the Jordan here to go in and take possession of the land the Lord your God is giving you for your ow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约书亚清早起来，和以色列众人都离开什亭，来到约旦河，就住在那里，等候过河。
]]></a:t>
            </a:r>
            <a:r>
              <a:rPr lang="en-US" sz="2400" spc="0" u="none">
                <a:solidFill>
                  <a:srgbClr val="000000">
                    <a:alpha val="100.00%"/>
                  </a:srgbClr>
                </a:solidFill>
                <a:latin typeface="Calibri"/>
              </a:rPr>
              <a:t><![CDATA[2 过了三天，官长走遍营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Early in the morning Joshua and all the Israelites set out from Shittim and went to the Jordan, where they camped before crossing over.
]]></a:t>
            </a:r>
            <a:r>
              <a:rPr lang="en-US" sz="1800" spc="0" u="none">
                <a:solidFill>
                  <a:srgbClr val="000000">
                    <a:alpha val="100.00%"/>
                  </a:srgbClr>
                </a:solidFill>
                <a:latin typeface="Calibri"/>
              </a:rPr>
              <a:t><![CDATA[2 After three days the officers went throughout the cam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吩咐百姓说，你们看见耶和华你们神的约柜，又见祭司利未人抬着，就要离开所住的地方，跟着约柜去。
]]></a:t>
            </a:r>
            <a:r>
              <a:rPr lang="en-US" sz="2400" spc="0" u="none">
                <a:solidFill>
                  <a:srgbClr val="000000">
                    <a:alpha val="100.00%"/>
                  </a:srgbClr>
                </a:solidFill>
                <a:latin typeface="Calibri"/>
              </a:rPr>
              <a:t><![CDATA[4 只是你们和约柜相离要量二千肘，不可与约柜相近，使你们知道所当走的路，因为这条路你们向来没有走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giving orders to the people: "When you see the ark of the covenant of the Lord your God, and the priests, who are Levites, carrying it, you are to move out from your positions and follow it.
]]></a:t>
            </a:r>
            <a:r>
              <a:rPr lang="en-US" sz="1800" spc="0" u="none">
                <a:solidFill>
                  <a:srgbClr val="000000">
                    <a:alpha val="100.00%"/>
                  </a:srgbClr>
                </a:solidFill>
                <a:latin typeface="Calibri"/>
              </a:rPr>
              <a:t><![CDATA[4 Then you will know which way to go, since you have never been this way before. But keep a distance of about a thousand yards between you and the ark; do not go near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约书亚吩咐百姓说，你们要自洁，因为明天耶和华必在你们中间行奇事。
]]></a:t>
            </a:r>
            <a:r>
              <a:rPr lang="en-US" sz="2400" spc="0" u="none">
                <a:solidFill>
                  <a:srgbClr val="000000">
                    <a:alpha val="100.00%"/>
                  </a:srgbClr>
                </a:solidFill>
                <a:latin typeface="Calibri"/>
              </a:rPr>
              <a:t><![CDATA[6 约书亚又吩咐祭司说，你们抬起约柜，在百姓前头过去。于是他们抬起约柜，在百姓前头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Joshua told the people, "Consecrate yourselves, for tomorrow the Lord will do amazing things among you."
]]></a:t>
            </a:r>
            <a:r>
              <a:rPr lang="en-US" sz="1800" spc="0" u="none">
                <a:solidFill>
                  <a:srgbClr val="000000">
                    <a:alpha val="100.00%"/>
                  </a:srgbClr>
                </a:solidFill>
                <a:latin typeface="Calibri"/>
              </a:rPr>
              <a:t><![CDATA[6 Joshua said to the priests, "Take up the ark of the covenant and pass on ahead of the people." So they took it up and went ahead of th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对约书亚说，从今日起，我必使你在以色列众人眼前尊大，使他们知道我怎样与摩西同在，也必照样与你同在。
]]></a:t>
            </a:r>
            <a:r>
              <a:rPr lang="en-US" sz="2400" spc="0" u="none">
                <a:solidFill>
                  <a:srgbClr val="000000">
                    <a:alpha val="100.00%"/>
                  </a:srgbClr>
                </a:solidFill>
                <a:latin typeface="Calibri"/>
              </a:rPr>
              <a:t><![CDATA[8 你要吩咐抬约柜的祭司说，你们到了约旦河的水边上，就要在约旦河水里站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nd the Lord said to Joshua, "Today I will begin to exalt you in the eyes of all Israel, so they may know that I am with you as I was with Moses.
]]></a:t>
            </a:r>
            <a:r>
              <a:rPr lang="en-US" sz="1800" spc="0" u="none">
                <a:solidFill>
                  <a:srgbClr val="000000">
                    <a:alpha val="100.00%"/>
                  </a:srgbClr>
                </a:solidFill>
                <a:latin typeface="Calibri"/>
              </a:rPr>
              <a:t><![CDATA[8 Tell the priests who carry the ark of the covenant: 'When you reach the edge of the Jordan's waters, go and stand in the river.'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约书亚对以色列人说，你们近前来，听耶和华你们神的话。
]]></a:t>
            </a:r>
            <a:r>
              <a:rPr lang="en-US" sz="2400" spc="0" u="none">
                <a:solidFill>
                  <a:srgbClr val="000000">
                    <a:alpha val="100.00%"/>
                  </a:srgbClr>
                </a:solidFill>
                <a:latin typeface="Calibri"/>
              </a:rPr>
              <a:t><![CDATA[10 约书亚说，看哪，普天下主的约柜必在你们前头过去，到约旦河里，因此你们就知道在你们中间有永生神。并且他必在你们面前赶出迦南人，赫人，希未人，比利洗人，革迦撒人，亚摩利人，耶布斯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Joshua said to the Israelites, "Come here and listen to the words of the Lord your God.
]]></a:t>
            </a:r>
            <a:r>
              <a:rPr lang="en-US" sz="1800" spc="0" u="none">
                <a:solidFill>
                  <a:srgbClr val="000000">
                    <a:alpha val="100.00%"/>
                  </a:srgbClr>
                </a:solidFill>
                <a:latin typeface="Calibri"/>
              </a:rPr>
              <a:t><![CDATA[10 This is how you will know that the living God is among you and that he will certainly drive out before you the Canaanites, Hittites, Hivites, Perizzites, Girgashites, Amorites and Jebusit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在新的季节信靠上帝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rusting God for a New Seaso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Fa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72:5-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充满我
]]></a:t>
            </a:r>
            <a:r>
              <a:rPr lang="en-US" b="1" sz="3200" spc="0" u="none">
                <a:solidFill>
                  <a:srgbClr val="663300">
                    <a:alpha val="100.00%"/>
                  </a:srgbClr>
                </a:solidFill>
                <a:latin typeface="Calibri"/>
              </a:rPr>
              <a:t><![CDATA[Fill Me, Lo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Dec 11	]]></a:t>
            </a:r>
            <a:r>
              <a:rPr lang="en-US" b="1" sz="2000" spc="0" u="none">
                <a:solidFill>
                  <a:srgbClr val="000000">
                    <a:alpha val="100.00%"/>
                  </a:srgbClr>
                </a:solidFill>
                <a:latin typeface="Calibri"/>
              </a:rPr>
              <a:t><![CDATA[BBC Christmas Music Concert	BBC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太阳还存，月亮还在，人要敬畏你，直到万代。
]]></a:t>
            </a:r>
            <a:r>
              <a:rPr lang="en-US" sz="2400" spc="0" u="none">
                <a:solidFill>
                  <a:srgbClr val="000000">
                    <a:alpha val="100.00%"/>
                  </a:srgbClr>
                </a:solidFill>
                <a:latin typeface="Calibri"/>
              </a:rPr>
              <a:t><![CDATA[6 他必降临，像雨降在已割的草地上，如甘霖滋润田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He will endure as long as the sun, as long as the moon, through all generations.
]]></a:t>
            </a:r>
            <a:r>
              <a:rPr lang="en-US" sz="1800" spc="0" u="none">
                <a:solidFill>
                  <a:srgbClr val="000000">
                    <a:alpha val="100.00%"/>
                  </a:srgbClr>
                </a:solidFill>
                <a:latin typeface="Calibri"/>
              </a:rPr>
              <a:t><![CDATA[6 He will be like rain falling on a mown field, like showers watering the eart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在他的日子义人要发旺，大有平安，好像月亮长存。
]]></a:t>
            </a:r>
            <a:r>
              <a:rPr lang="en-US" sz="2400" spc="0" u="none">
                <a:solidFill>
                  <a:srgbClr val="000000">
                    <a:alpha val="100.00%"/>
                  </a:srgbClr>
                </a:solidFill>
                <a:latin typeface="Calibri"/>
              </a:rPr>
              <a:t><![CDATA[8 他要执掌权柄，从这海直到那海，从大河直到地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n his days the righteous will flourish; prosperity will abound till the moon is no more.
]]></a:t>
            </a:r>
            <a:r>
              <a:rPr lang="en-US" sz="1800" spc="0" u="none">
                <a:solidFill>
                  <a:srgbClr val="000000">
                    <a:alpha val="100.00%"/>
                  </a:srgbClr>
                </a:solidFill>
                <a:latin typeface="Calibri"/>
              </a:rPr>
              <a:t><![CDATA[8 He will rule from sea to sea and from the River to the ends of the ear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歡迎君王降臨
]]></a:t>
            </a:r>
            <a:r>
              <a:rPr lang="en-US" b="1" sz="3200" spc="0" u="none">
                <a:solidFill>
                  <a:srgbClr val="663300">
                    <a:alpha val="100.00%"/>
                  </a:srgbClr>
                </a:solidFill>
                <a:latin typeface="Calibri"/>
              </a:rPr>
              <a:t><![CDATA[We Long to M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以馬內利來臨
]]></a:t>
            </a:r>
            <a:r>
              <a:rPr lang="en-US" b="1" sz="3200" spc="0" u="none">
                <a:solidFill>
                  <a:srgbClr val="663300">
                    <a:alpha val="100.00%"/>
                  </a:srgbClr>
                </a:solidFill>
                <a:latin typeface="Calibri"/>
              </a:rPr>
              <a:t><![CDATA[119, O Come, O Come, Emmanu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shua 約書亞記
1:5-11
Joshua 約書亞記
3:1-10]]></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2">
  <a:themeElements>
    <a:clrScheme name="Theme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2021-12-05T01:30:01Z</dcterms:created>
  <dcterms:modified xsi:type="dcterms:W3CDTF">2021-12-05T01:30:01Z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