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334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334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334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0334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2月1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约瑟在左右站着的人面前情不自禁，吩咐一声说，人都要离开我出去。约瑟和弟兄相认的时候并没有一人站在他面前。
]]></a:t>
            </a:r>
            <a:r>
              <a:rPr lang="en-US" sz="2400" spc="0" u="none">
                <a:solidFill>
                  <a:srgbClr val="000000">
                    <a:alpha val="100.00%"/>
                  </a:srgbClr>
                </a:solidFill>
                <a:latin typeface="Calibri"/>
              </a:rPr>
              <a:t><![CDATA[2 他就放声大哭，埃及人和法老家中的人都听见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n Joseph could no longer control himself before all his attendants, and he cried out, "Have everyone leave my presence!" So there was no one with Joseph when he made himself known to his brothers.
]]></a:t>
            </a:r>
            <a:r>
              <a:rPr lang="en-US" sz="1800" spc="0" u="none">
                <a:solidFill>
                  <a:srgbClr val="000000">
                    <a:alpha val="100.00%"/>
                  </a:srgbClr>
                </a:solidFill>
                <a:latin typeface="Calibri"/>
              </a:rPr>
              <a:t><![CDATA[2 And he wept so loudly that the Egyptians heard him, and Pharaoh's household heard about i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盼望和睦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Longing for Relationship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赞美之泉
]]></a:t>
            </a:r>
            <a:r>
              <a:rPr lang="en-US" b="1" sz="3200" spc="0" u="none">
                <a:solidFill>
                  <a:srgbClr val="663300">
                    <a:alpha val="100.00%"/>
                  </a:srgbClr>
                </a:solidFill>
                <a:latin typeface="Calibri"/>
              </a:rPr>
              <a:t><![CDATA[Stream of Pra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Dec 18	]]></a:t>
            </a:r>
            <a:r>
              <a:rPr lang="en-US" b="1" sz="2000" spc="0" u="none">
                <a:solidFill>
                  <a:srgbClr val="000000">
                    <a:alpha val="100.00%"/>
                  </a:srgbClr>
                </a:solidFill>
                <a:latin typeface="Calibri"/>
              </a:rPr>
              <a:t><![CDATA[圣诞小组庆祝	罗昊翔 弟兄
]]></a:t>
            </a:r>
            <a:r>
              <a:rPr lang="en-US" b="1" sz="2000" spc="0" u="none">
                <a:solidFill>
                  <a:srgbClr val="0000FF">
                    <a:alpha val="100.00%"/>
                  </a:srgbClr>
                </a:solidFill>
                <a:latin typeface="Calibri"/>
              </a:rPr>
              <a:t><![CDATA[Dec 18	]]></a:t>
            </a:r>
            <a:r>
              <a:rPr lang="en-US" b="1" sz="2000" spc="0" u="none">
                <a:solidFill>
                  <a:srgbClr val="000000">
                    <a:alpha val="100.00%"/>
                  </a:srgbClr>
                </a:solidFill>
                <a:latin typeface="Calibri"/>
              </a:rPr>
              <a:t><![CDATA[核心同工月会 9am-11:30 am	王牧师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33:1-1
2 Corinthians 歌林多後書
13:11-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上行之诗。）看哪，弟兄和睦同居，是何等的善，何等的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How good and pleasant it is when brothers live together in un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还有末了的话，愿弟兄们都喜乐。要作完全人。要受安慰。要同心合意。要彼此和睦。如此仁爱和平的神，必常与你们同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Finally, brothers, good-by. Aim for perfection, listen to my appeal, be of one mind, live in peace. And the God of love and peace will be with yo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普世歡騰
]]></a:t>
            </a:r>
            <a:r>
              <a:rPr lang="en-US" b="1" sz="3200" spc="0" u="none">
                <a:solidFill>
                  <a:srgbClr val="663300">
                    <a:alpha val="100.00%"/>
                  </a:srgbClr>
                </a:solidFill>
                <a:latin typeface="Calibri"/>
              </a:rPr>
              <a:t><![CDATA[139, Joy to the Wor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45:1-2]]></a:t>
            </a:r>
          </a:p>
        </p:txBody>
      </p:sp>
    </p:spTree>
  </p:cSld>
  <p:clrMapOvr>
    <a:masterClrMapping/>
  </p:clrMapOvr>
</p:sld>
</file>

<file path=ppt/theme/theme1.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2021-12-09T02:32:16Z</dcterms:created>
  <dcterms:modified xsi:type="dcterms:W3CDTF">2021-12-09T02:32:16Z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