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00601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00602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00602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00602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12月1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但我们素来所盼望要赎以色列民的就是他。不但如此，而且这事成就，现在已经三天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but we had hoped that he was the one who was going to redeem Israel. And what is more, it is the third day since all this took plac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2 犹太人是要神迹，希利尼人是求智慧。
]]></a:t>
            </a:r>
            <a:r>
              <a:rPr lang="en-US" sz="2400" spc="0" u="none">
                <a:solidFill>
                  <a:srgbClr val="000000">
                    <a:alpha val="100.00%"/>
                  </a:srgbClr>
                </a:solidFill>
                <a:latin typeface="Calibri"/>
              </a:rPr>
              <a:t><![CDATA[23 我们却是传钉十字架的基督，在犹太人为绊脚石，在外邦人为愚拙。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2 Jews demand miraculous signs and Greeks look for wisdom,
]]></a:t>
            </a:r>
            <a:r>
              <a:rPr lang="en-US" sz="1800" spc="0" u="none">
                <a:solidFill>
                  <a:srgbClr val="000000">
                    <a:alpha val="100.00%"/>
                  </a:srgbClr>
                </a:solidFill>
                <a:latin typeface="Calibri"/>
              </a:rPr>
              <a:t><![CDATA[23 but we preach Christ crucified: a stumbling block to Jews and foolishness to Gentil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4 但在那蒙召的无论是犹太人，希利尼人，基督总为神的能力，神的智慧。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4 but to those whom God has called, both Jews and Greeks, Christ the power of God and the wisdom of Go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期盼英雄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Longing for a Hero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Dec 24	]]></a:t>
            </a:r>
            <a:r>
              <a:rPr lang="en-US" b="1" sz="2000" spc="0" u="none">
                <a:solidFill>
                  <a:srgbClr val="000000">
                    <a:alpha val="100.00%"/>
                  </a:srgbClr>
                </a:solidFill>
                <a:latin typeface="Calibri"/>
              </a:rPr>
              <a:t><![CDATA[BBC Candle Light 平安夜	BBC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9:2-2
Isaiah 以賽亞書
9:6-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 在黑暗中行走的百姓，看见了大光。住在死荫之地的人，有光照耀他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 The people walking in darkness have seen a great light; on those living in the land of the shadow of death a light has dawn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因有一婴孩为我们而生，有一子赐给我们。政权必担在他的肩头上。他名称为奇妙，策士，全能的神，永在的父，和平的君。
]]></a:t>
            </a:r>
            <a:r>
              <a:rPr lang="en-US" sz="2400" spc="0" u="none">
                <a:solidFill>
                  <a:srgbClr val="000000">
                    <a:alpha val="100.00%"/>
                  </a:srgbClr>
                </a:solidFill>
                <a:latin typeface="Calibri"/>
              </a:rPr>
              <a:t><![CDATA[7 他的政权与平安必加增无穷。他必在大卫的宝座上，治理他的国，以公平公义使国坚定稳固，从今直到永远。万军之耶和华的热心，必成就这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For to us a child is born, to us a son is given, and the government will be on his shoulders. And he will be called Wonderful Counselor, Mighty God, Everlasting Father, Prince of Peace.
]]></a:t>
            </a:r>
            <a:r>
              <a:rPr lang="en-US" sz="1800" spc="0" u="none">
                <a:solidFill>
                  <a:srgbClr val="000000">
                    <a:alpha val="100.00%"/>
                  </a:srgbClr>
                </a:solidFill>
                <a:latin typeface="Calibri"/>
              </a:rPr>
              <a:t><![CDATA[7 Of the increase of his government and peace there will be no end. He will reign on David's throne and over his kingdom, establishing and upholding it with justice and righteousness from that time on and forever. The zeal of the Lord Almighty will accomplish thi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最美的禮物
]]></a:t>
            </a:r>
            <a:r>
              <a:rPr lang="en-US" b="1" sz="3200" spc="0" u="none">
                <a:solidFill>
                  <a:srgbClr val="663300">
                    <a:alpha val="100.00%"/>
                  </a:srgbClr>
                </a:solidFill>
                <a:latin typeface="Calibri"/>
              </a:rPr>
              <a:t><![CDATA[The Most Precious Gif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以馬內利來臨
]]></a:t>
            </a:r>
            <a:r>
              <a:rPr lang="en-US" b="1" sz="3200" spc="0" u="none">
                <a:solidFill>
                  <a:srgbClr val="663300">
                    <a:alpha val="100.00%"/>
                  </a:srgbClr>
                </a:solidFill>
                <a:latin typeface="Calibri"/>
              </a:rPr>
              <a:t><![CDATA[119, O Come, O Come, Emmanu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Luke 路加福音
24:21-21
1 Corinthians 歌林多前書
1:22-24]]></a:t>
            </a:r>
          </a:p>
        </p:txBody>
      </p:sp>
    </p:spTree>
  </p:cSld>
  <p:clrMapOvr>
    <a:masterClrMapping/>
  </p:clrMapOvr>
</p:sld>
</file>

<file path=ppt/theme/theme1.xml><?xml version="1.0" encoding="utf-8"?>
<a:theme xmlns:a="http://schemas.openxmlformats.org/drawingml/2006/main" name="Theme8">
  <a:themeElements>
    <a:clrScheme name="Theme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5">
  <a:themeElements>
    <a:clrScheme name="Theme6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59">
  <a:themeElements>
    <a:clrScheme name="Theme5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2021-12-08T18:55:46Z</dcterms:created>
  <dcterms:modified xsi:type="dcterms:W3CDTF">2021-12-08T18:55:46Z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