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227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227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227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227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2月2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齊來，信主聖徒
]]></a:t>
            </a:r>
            <a:r>
              <a:rPr lang="en-US" b="1" sz="3200" spc="0" u="none">
                <a:solidFill>
                  <a:srgbClr val="663300">
                    <a:alpha val="100.00%"/>
                  </a:srgbClr>
                </a:solidFill>
                <a:latin typeface="Calibri"/>
              </a:rPr>
              <a:t><![CDATA[148, O Come All Ye Faith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3:16-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神爱世人，甚至将他的独生子赐给他们，叫一切信他的，不至灭亡，反得永生。
]]></a:t>
            </a:r>
            <a:r>
              <a:rPr lang="en-US" sz="2400" spc="0" u="none">
                <a:solidFill>
                  <a:srgbClr val="000000">
                    <a:alpha val="100.00%"/>
                  </a:srgbClr>
                </a:solidFill>
                <a:latin typeface="Calibri"/>
              </a:rPr>
              <a:t><![CDATA[17 因为神差他的儿子降世，不是要定世人的罪，（或作审判世人下同）乃是要叫世人因他得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For God so loved the world that he gave his one and only Son, that whoever believes in him shall not perish but have eternal life.
]]></a:t>
            </a:r>
            <a:r>
              <a:rPr lang="en-US" sz="1800" spc="0" u="none">
                <a:solidFill>
                  <a:srgbClr val="000000">
                    <a:alpha val="100.00%"/>
                  </a:srgbClr>
                </a:solidFill>
                <a:latin typeface="Calibri"/>
              </a:rPr>
              <a:t><![CDATA[17 For God did not send his Son into the world to condemn the world, but to save the world through hi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信他的人，不被定罪。不信的人，罪已经定了，因为他不信神独生子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Whoever believes in him is not condemned, but whoever does not believe stands condemned already because he has not believed in the name of God's one and only S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降生是为了爱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t's all for Love that Jesus cam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潘崇仁 弟兄]]></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2:8-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在伯利恒之野地里有牧羊的人，夜间按着更次看守羊群。
]]></a:t>
            </a:r>
            <a:r>
              <a:rPr lang="en-US" sz="2400" spc="0" u="none">
                <a:solidFill>
                  <a:srgbClr val="000000">
                    <a:alpha val="100.00%"/>
                  </a:srgbClr>
                </a:solidFill>
                <a:latin typeface="Calibri"/>
              </a:rPr>
              <a:t><![CDATA[9 有主的使者站在他们旁边，主的荣光四面照着他们。牧羊的人就甚惧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And there were shepherds living out in the fields nearby, keeping watch over their flocks at night.
]]></a:t>
            </a:r>
            <a:r>
              <a:rPr lang="en-US" sz="1800" spc="0" u="none">
                <a:solidFill>
                  <a:srgbClr val="000000">
                    <a:alpha val="100.00%"/>
                  </a:srgbClr>
                </a:solidFill>
                <a:latin typeface="Calibri"/>
              </a:rPr>
              <a:t><![CDATA[9 An angel of the Lord appeared to them, and the glory of the Lord shone around them, and they were terrifi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那天使对他们说，不要惧怕，我报给你们大喜的信息，是关乎万民的。
]]></a:t>
            </a:r>
            <a:r>
              <a:rPr lang="en-US" sz="2400" spc="0" u="none">
                <a:solidFill>
                  <a:srgbClr val="000000">
                    <a:alpha val="100.00%"/>
                  </a:srgbClr>
                </a:solidFill>
                <a:latin typeface="Calibri"/>
              </a:rPr>
              <a:t><![CDATA[11 因今天在大卫的城里，为你们生了救主，就是主基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But the angel said to them, "Do not be afraid. I bring you good news of great joy that will be for all the people.
]]></a:t>
            </a:r>
            <a:r>
              <a:rPr lang="en-US" sz="1800" spc="0" u="none">
                <a:solidFill>
                  <a:srgbClr val="000000">
                    <a:alpha val="100.00%"/>
                  </a:srgbClr>
                </a:solidFill>
                <a:latin typeface="Calibri"/>
              </a:rPr>
              <a:t><![CDATA[11 Today in the town of David a Savior has been born to you; he is Christ the Lor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你们要看见一个婴孩，包着布，卧在马槽里，那就是记号了。
]]></a:t>
            </a:r>
            <a:r>
              <a:rPr lang="en-US" sz="2400" spc="0" u="none">
                <a:solidFill>
                  <a:srgbClr val="000000">
                    <a:alpha val="100.00%"/>
                  </a:srgbClr>
                </a:solidFill>
                <a:latin typeface="Calibri"/>
              </a:rPr>
              <a:t><![CDATA[13 忽然有一大队天兵，同那天使赞美神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is will be a sign to you: You will find a baby wrapped in cloths and lying in a manger."
]]></a:t>
            </a:r>
            <a:r>
              <a:rPr lang="en-US" sz="1800" spc="0" u="none">
                <a:solidFill>
                  <a:srgbClr val="000000">
                    <a:alpha val="100.00%"/>
                  </a:srgbClr>
                </a:solidFill>
                <a:latin typeface="Calibri"/>
              </a:rPr>
              <a:t><![CDATA[13 Suddenly a great company of the heavenly host appeared with the angel, praising God and say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至高之处荣耀归与神，在地上平安归与他所喜悦的人。（有古卷作喜悦归与人）。
]]></a:t>
            </a:r>
            <a:r>
              <a:rPr lang="en-US" sz="2400" spc="0" u="none">
                <a:solidFill>
                  <a:srgbClr val="000000">
                    <a:alpha val="100.00%"/>
                  </a:srgbClr>
                </a:solidFill>
                <a:latin typeface="Calibri"/>
              </a:rPr>
              <a:t><![CDATA[15 众天使离开他们升天去了，牧羊的人彼此说，我们往伯利恒去，看看所成的事，就是主所指示我们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Glory to God in the highest, and on earth peace to men on whom his favor rests.
]]></a:t>
            </a:r>
            <a:r>
              <a:rPr lang="en-US" sz="1800" spc="0" u="none">
                <a:solidFill>
                  <a:srgbClr val="000000">
                    <a:alpha val="100.00%"/>
                  </a:srgbClr>
                </a:solidFill>
                <a:latin typeface="Calibri"/>
              </a:rPr>
              <a:t><![CDATA[15 When the angels had left them and gone into heaven, the shepherds said to one another, "Let's go to Bethlehem and see this thing that has happened, which the Lord has told us abou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他们急忙去了，就寻见马利亚和约瑟，又有那婴孩卧在马槽里。
]]></a:t>
            </a:r>
            <a:r>
              <a:rPr lang="en-US" sz="2400" spc="0" u="none">
                <a:solidFill>
                  <a:srgbClr val="000000">
                    <a:alpha val="100.00%"/>
                  </a:srgbClr>
                </a:solidFill>
                <a:latin typeface="Calibri"/>
              </a:rPr>
              <a:t><![CDATA[17 既然看见，就把天使论这孩子的话传开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So they hurried off and found Mary and Joseph, and the baby, who was lying in the manger.
]]></a:t>
            </a:r>
            <a:r>
              <a:rPr lang="en-US" sz="1800" spc="0" u="none">
                <a:solidFill>
                  <a:srgbClr val="000000">
                    <a:alpha val="100.00%"/>
                  </a:srgbClr>
                </a:solidFill>
                <a:latin typeface="Calibri"/>
              </a:rPr>
              <a:t><![CDATA[17 When they had seen him, they spread the word concerning what had been told them about this chil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凡听见的，就诧异牧羊之人对他们所说的话。
]]></a:t>
            </a:r>
            <a:r>
              <a:rPr lang="en-US" sz="2400" spc="0" u="none">
                <a:solidFill>
                  <a:srgbClr val="000000">
                    <a:alpha val="100.00%"/>
                  </a:srgbClr>
                </a:solidFill>
                <a:latin typeface="Calibri"/>
              </a:rPr>
              <a:t><![CDATA[19 马利亚却把这一切的事存在心里，反复思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and all who heard it were amazed at what the shepherds said to them.
]]></a:t>
            </a:r>
            <a:r>
              <a:rPr lang="en-US" sz="1800" spc="0" u="none">
                <a:solidFill>
                  <a:srgbClr val="000000">
                    <a:alpha val="100.00%"/>
                  </a:srgbClr>
                </a:solidFill>
                <a:latin typeface="Calibri"/>
              </a:rPr>
              <a:t><![CDATA[19 But Mary treasured up all these things and pondered them in her hear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牧羊的人回去了，因所听见所看见的一切事，正如天使向他们所说的，就归荣耀与神，赞美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The shepherds returned, glorifying and praising God for all the things they had heard and seen, which were just as they had been told.
]]></a:t>
            </a: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2021-12-10T03:20:29Z</dcterms:created>
  <dcterms:modified xsi:type="dcterms:W3CDTF">2021-12-10T03:20:29Z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