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972794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972794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972794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972794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1月0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又因爱我们，就按着自己意旨所喜悦的，预定我们，借着耶稣基督得儿子的名分，
]]></a:t>
            </a:r>
            <a:r>
              <a:rPr lang="en-US" sz="2400" spc="0" u="none">
                <a:solidFill>
                  <a:srgbClr val="000000">
                    <a:alpha val="100.00%"/>
                  </a:srgbClr>
                </a:solidFill>
                <a:latin typeface="Calibri"/>
              </a:rPr>
              <a:t><![CDATA[6 使他荣耀的恩典得着称赞。这恩典是他在爱子里所赐给我们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he predestined us to be adopted as his sons through Jesus Christ, in accordance with his pleasure and will--
]]></a:t>
            </a:r>
            <a:r>
              <a:rPr lang="en-US" sz="1800" spc="0" u="none">
                <a:solidFill>
                  <a:srgbClr val="000000">
                    <a:alpha val="100.00%"/>
                  </a:srgbClr>
                </a:solidFill>
                <a:latin typeface="Calibri"/>
              </a:rPr>
              <a:t><![CDATA[6 to the praise of his glorious grace, which he has freely given us in the One he lov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们借这爱子的血，得蒙救赎，过犯得以赦免，乃是照他丰富的恩典。
]]></a:t>
            </a:r>
            <a:r>
              <a:rPr lang="en-US" sz="2400" spc="0" u="none">
                <a:solidFill>
                  <a:srgbClr val="000000">
                    <a:alpha val="100.00%"/>
                  </a:srgbClr>
                </a:solidFill>
                <a:latin typeface="Calibri"/>
              </a:rPr>
              <a:t><![CDATA[8 这恩典是神用诸般智慧聪明，充充足足赏给我们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n him we have redemption through his blood, the forgiveness of sins, in accordance with the riches of God's grace
]]></a:t>
            </a:r>
            <a:r>
              <a:rPr lang="en-US" sz="1800" spc="0" u="none">
                <a:solidFill>
                  <a:srgbClr val="000000">
                    <a:alpha val="100.00%"/>
                  </a:srgbClr>
                </a:solidFill>
                <a:latin typeface="Calibri"/>
              </a:rPr>
              <a:t><![CDATA[8 that he lavished on us with all wisdom and understand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都是照他自己所预定的美意，叫我们知道他旨意的奥秘，
]]></a:t>
            </a:r>
            <a:r>
              <a:rPr lang="en-US" sz="2400" spc="0" u="none">
                <a:solidFill>
                  <a:srgbClr val="000000">
                    <a:alpha val="100.00%"/>
                  </a:srgbClr>
                </a:solidFill>
                <a:latin typeface="Calibri"/>
              </a:rPr>
              <a:t><![CDATA[10 要照所安排的，在日期满足的时候，使天上地上一切所有的，都在基督里面同归于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And he made known to us the mystery of his will according to his good pleasure, which he purposed in Christ,
]]></a:t>
            </a:r>
            <a:r>
              <a:rPr lang="en-US" sz="1800" spc="0" u="none">
                <a:solidFill>
                  <a:srgbClr val="000000">
                    <a:alpha val="100.00%"/>
                  </a:srgbClr>
                </a:solidFill>
                <a:latin typeface="Calibri"/>
              </a:rPr>
              <a:t><![CDATA[10 to be put into effect when the times will have reached their fulfillment--to bring all things in heaven and on earth together under one head, even Chris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我们也在他里面得了基业，（得或作成）这原是那位随己意行作万事的，照着他旨意所预定的。
]]></a:t>
            </a:r>
            <a:r>
              <a:rPr lang="en-US" sz="2400" spc="0" u="none">
                <a:solidFill>
                  <a:srgbClr val="000000">
                    <a:alpha val="100.00%"/>
                  </a:srgbClr>
                </a:solidFill>
                <a:latin typeface="Calibri"/>
              </a:rPr>
              <a:t><![CDATA[12 叫他的荣耀，从我们这首先在基督里有盼望的人，可以得着称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In him we were also chosen, having been predestined according to the plan of him who works out everything in conformity with the purpose of his will,
]]></a:t>
            </a:r>
            <a:r>
              <a:rPr lang="en-US" sz="1800" spc="0" u="none">
                <a:solidFill>
                  <a:srgbClr val="000000">
                    <a:alpha val="100.00%"/>
                  </a:srgbClr>
                </a:solidFill>
                <a:latin typeface="Calibri"/>
              </a:rPr>
              <a:t><![CDATA[12 in order that we, who were the first to hope in Christ, might be for the praise of his glor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你们既听见真理的道，就是那叫你们得救的福音，也信了基督，既然信他，就受了所应许的圣灵为印记。
]]></a:t>
            </a:r>
            <a:r>
              <a:rPr lang="en-US" sz="2400" spc="0" u="none">
                <a:solidFill>
                  <a:srgbClr val="000000">
                    <a:alpha val="100.00%"/>
                  </a:srgbClr>
                </a:solidFill>
                <a:latin typeface="Calibri"/>
              </a:rPr>
              <a:t><![CDATA[14 这圣灵，是我们得基业的凭据，（原文作质）直等到神之民（民原文作产业）被赎，使他的荣耀得着称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And you also were included in Christ when you heard the word of truth, the gospel of your salvation. Having believed, you were marked in him with a seal, the promised Holy Spirit,
]]></a:t>
            </a:r>
            <a:r>
              <a:rPr lang="en-US" sz="1800" spc="0" u="none">
                <a:solidFill>
                  <a:srgbClr val="000000">
                    <a:alpha val="100.00%"/>
                  </a:srgbClr>
                </a:solidFill>
                <a:latin typeface="Calibri"/>
              </a:rPr>
              <a:t><![CDATA[14 who is a deposit guaranteeing our inheritance until the redemption of those who are God's possession--to the praise of his glor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基督徒的福分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Christian's Blessings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乔富隆 弟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Chronicles 歷代志上
17:26-2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耶和华阿，惟有你是神，你也应许将这福气赐给仆人。
]]></a:t>
            </a:r>
            <a:r>
              <a:rPr lang="en-US" sz="2400" spc="0" u="none">
                <a:solidFill>
                  <a:srgbClr val="000000">
                    <a:alpha val="100.00%"/>
                  </a:srgbClr>
                </a:solidFill>
                <a:latin typeface="Calibri"/>
              </a:rPr>
              <a:t><![CDATA[27 现在你喜悦赐福与仆人的家，可以永存在你面前。耶和华阿，你已经赐福，还要赐福到永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O Lord , you are God! You have promised these good things to your servant.
]]></a:t>
            </a:r>
            <a:r>
              <a:rPr lang="en-US" sz="1800" spc="0" u="none">
                <a:solidFill>
                  <a:srgbClr val="000000">
                    <a:alpha val="100.00%"/>
                  </a:srgbClr>
                </a:solidFill>
                <a:latin typeface="Calibri"/>
              </a:rPr>
              <a:t><![CDATA[27 Now you have been pleased to bless the house of your servant, that it may continue forever in your sight; for you, O Lord , have blessed it, and it will be blessed forev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這一生最美的祝福
]]></a:t>
            </a:r>
            <a:r>
              <a:rPr lang="en-US" b="1" sz="3200" spc="0" u="none">
                <a:solidFill>
                  <a:srgbClr val="663300">
                    <a:alpha val="100.00%"/>
                  </a:srgbClr>
                </a:solidFill>
                <a:latin typeface="Calibri"/>
              </a:rPr>
              <a:t><![CDATA[The gift of knowing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友歌
]]></a:t>
            </a:r>
            <a:r>
              <a:rPr lang="en-US" b="1" sz="3200" spc="0" u="none">
                <a:solidFill>
                  <a:srgbClr val="663300">
                    <a:alpha val="100.00%"/>
                  </a:srgbClr>
                </a:solidFill>
                <a:latin typeface="Calibri"/>
              </a:rPr>
              <a:t><![CDATA[377, What a Friend We Have in Jes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phesians 以弗所書
1:3-1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愿颂赞归与我们主耶稣基督的父神，他在基督里，曾赐给我们天上各样属灵的福气。
]]></a:t>
            </a:r>
            <a:r>
              <a:rPr lang="en-US" sz="2400" spc="0" u="none">
                <a:solidFill>
                  <a:srgbClr val="000000">
                    <a:alpha val="100.00%"/>
                  </a:srgbClr>
                </a:solidFill>
                <a:latin typeface="Calibri"/>
              </a:rPr>
              <a:t><![CDATA[4 就如神从创立世界以前，在基督里拣选了我们，使我们在他面前成为圣洁，无有瑕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Praise be to the God and Father of our Lord Jesus Christ, who has blessed us in the heavenly realms with every spiritual blessing in Christ.
]]></a:t>
            </a:r>
            <a:r>
              <a:rPr lang="en-US" sz="1800" spc="0" u="none">
                <a:solidFill>
                  <a:srgbClr val="000000">
                    <a:alpha val="100.00%"/>
                  </a:srgbClr>
                </a:solidFill>
                <a:latin typeface="Calibri"/>
              </a:rPr>
              <a:t><![CDATA[4 For he chose us in him before the creation of the world to be holy and blameless in his sight. In love
]]></a:t>
            </a:r>
          </a:p>
        </p:txBody>
      </p:sp>
    </p:spTree>
  </p:cSld>
  <p:clrMapOvr>
    <a:masterClrMapping/>
  </p:clrMapOvr>
</p:sld>
</file>

<file path=ppt/theme/theme1.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6">
  <a:themeElements>
    <a:clrScheme name="Theme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23">
  <a:themeElements>
    <a:clrScheme name="Theme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2021-12-28T17:14:32Z</dcterms:created>
  <dcterms:modified xsi:type="dcterms:W3CDTF">2021-12-28T17:14:32Z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