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041845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041845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041845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041846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096250" cy="4048125"/>
          <a:chOff x="1428750" y="714375"/>
          <a:chExt cx="8096250" cy="4048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1月09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中文主日學：每周日上午  9:00 , 教室2140C
       中文崇拜：每周日上午 10:30 , Baskin Chapel
  生命團契: 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1:1-4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太初有道，道与神同在，道就是神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这道太初与神同在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In the beginning was the Word, and the Word was with God, and the Word was G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He was with God in the beginning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万物是借着他造的。凡被造的，没有一样不是借着他造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生命在他里头。这生命就是人的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Through him all things were made; without him nothing was made that has been mad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In him was life, and that life was the light of men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创始成终的上帝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n the Beginning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FF">
                    <a:alpha val="100.00%"/>
                  </a:srgbClr>
                </a:solidFill>
                <a:latin typeface="Calibri"/>
              </a:rPr>
              <a:t><![CDATA[Jan 15	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核心同工月会	王牧师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們愛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(讓世界不一樣) We Will Love (We Can Make a Difference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Revelation 啟示錄
21:5-7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坐宝座的说，看哪，我将一切都更新了。又说，你要写上。因这些话是可信的，是真实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他又对我说，都成了。我是阿拉法，我是俄梅戛，我是初，我是终。我要将生命泉的水白白赐给那口渴的人喝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He who was seated on the throne said, "I am making everything new!" Then he said, "Write this down, for these words are trustworthy and true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He said to me: "It is done. I am the Alpha and the Omega, the Beginning and the End. To him who is thirsty I will give to drink without cost from the spring of the water of life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得胜的，必承受这些为业。我要作他的神，他要作我的儿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He who overcomes will inherit all this, and I will be his God and he will be my son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有一位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8, There Is a God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真偉大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6, How Great Thou Art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2022-01-05T17:03:04Z</dcterms:created>
  <dcterms:modified xsi:type="dcterms:W3CDTF">2022-01-05T17:03:04Z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