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21762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21762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21762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21762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1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祝福滿滿
]]></a:t>
            </a:r>
            <a:r>
              <a:rPr lang="en-US" b="1" sz="3200" spc="0" u="none">
                <a:solidFill>
                  <a:srgbClr val="663300">
                    <a:alpha val="100.00%"/>
                  </a:srgbClr>
                </a:solidFill>
                <a:latin typeface="Calibri"/>
              </a:rPr>
              <a:t><![CDATA[Jehovah's Blessings Abou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6:1-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这事以后，耶稣渡过加利利海，就是提比哩亚海。
]]></a:t>
            </a:r>
            <a:r>
              <a:rPr lang="en-US" sz="2400" spc="0" u="none">
                <a:solidFill>
                  <a:srgbClr val="000000">
                    <a:alpha val="100.00%"/>
                  </a:srgbClr>
                </a:solidFill>
                <a:latin typeface="Calibri"/>
              </a:rPr>
              <a:t><![CDATA[2 有许多人，因为看见他在病人身上所行的神迹，就跟随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nd a great crowd of people followed him because they saw the miraculous signs he had performed on the sick.
]]></a:t>
            </a:r>
            <a:r>
              <a:rPr lang="en-US" sz="1800" spc="0" u="none">
                <a:solidFill>
                  <a:srgbClr val="000000">
                    <a:alpha val="100.00%"/>
                  </a:srgbClr>
                </a:solidFill>
                <a:latin typeface="Calibri"/>
              </a:rPr>
              <a:t><![CDATA[2 Then Jesus went up on a mountainside and sat down with his discipl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稣上了山，和门徒一同坐在那里。
]]></a:t>
            </a:r>
            <a:r>
              <a:rPr lang="en-US" sz="2400" spc="0" u="none">
                <a:solidFill>
                  <a:srgbClr val="000000">
                    <a:alpha val="100.00%"/>
                  </a:srgbClr>
                </a:solidFill>
                <a:latin typeface="Calibri"/>
              </a:rPr>
              <a:t><![CDATA[4 那时犹太人的逾越节近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Jewish Passover Feast was near.
]]></a:t>
            </a:r>
            <a:r>
              <a:rPr lang="en-US" sz="1800" spc="0" u="none">
                <a:solidFill>
                  <a:srgbClr val="000000">
                    <a:alpha val="100.00%"/>
                  </a:srgbClr>
                </a:solidFill>
                <a:latin typeface="Calibri"/>
              </a:rPr>
              <a:t><![CDATA[4 When Jesus looked up and saw a great crowd coming toward him, he said to Philip, "Where shall we buy bread for these people to e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稣举目看见许多人来，就对腓力说，我们从哪里买饼叫这些人吃呢？
]]></a:t>
            </a:r>
            <a:r>
              <a:rPr lang="en-US" sz="2400" spc="0" u="none">
                <a:solidFill>
                  <a:srgbClr val="000000">
                    <a:alpha val="100.00%"/>
                  </a:srgbClr>
                </a:solidFill>
                <a:latin typeface="Calibri"/>
              </a:rPr>
              <a:t><![CDATA[6 他说这话，是要试验腓力。他自己原知道要怎样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He asked this only to test him, for he already had in mind what he was going to do.
]]></a:t>
            </a:r>
            <a:r>
              <a:rPr lang="en-US" sz="1800" spc="0" u="none">
                <a:solidFill>
                  <a:srgbClr val="000000">
                    <a:alpha val="100.00%"/>
                  </a:srgbClr>
                </a:solidFill>
                <a:latin typeface="Calibri"/>
              </a:rPr>
              <a:t><![CDATA[6 Philip answered him, "Eight months' wages would not buy enough bread for each one to have a bi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腓力回答说，就是二十两银子的饼，叫他们各人吃一点，也是不够的。
]]></a:t>
            </a:r>
            <a:r>
              <a:rPr lang="en-US" sz="2400" spc="0" u="none">
                <a:solidFill>
                  <a:srgbClr val="000000">
                    <a:alpha val="100.00%"/>
                  </a:srgbClr>
                </a:solidFill>
                <a:latin typeface="Calibri"/>
              </a:rPr>
              <a:t><![CDATA[8 有一个门徒，就是西门彼得的兄弟安得烈，对耶稣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nother of his disciples, Andrew, Simon Peter's brother, spoke up,
]]></a:t>
            </a:r>
            <a:r>
              <a:rPr lang="en-US" sz="1800" spc="0" u="none">
                <a:solidFill>
                  <a:srgbClr val="000000">
                    <a:alpha val="100.00%"/>
                  </a:srgbClr>
                </a:solidFill>
                <a:latin typeface="Calibri"/>
              </a:rPr>
              <a:t><![CDATA[8 Here is a boy with five small barley loaves and two small fish, but how far will they go among so man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在这里有一个孩童，带着五个大麦饼，两条鱼。只是分给这许多人，还算什么呢？
]]></a:t>
            </a:r>
            <a:r>
              <a:rPr lang="en-US" sz="2400" spc="0" u="none">
                <a:solidFill>
                  <a:srgbClr val="000000">
                    <a:alpha val="100.00%"/>
                  </a:srgbClr>
                </a:solidFill>
                <a:latin typeface="Calibri"/>
              </a:rPr>
              <a:t><![CDATA[10 耶稣说，你们叫众人坐下。原来那地方的草多，众人就坐下。数目约有五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Jesus said, "Have the people sit down." There was plenty of grass in that place, and the men sat down, about five thousand of them.
]]></a:t>
            </a:r>
            <a:r>
              <a:rPr lang="en-US" sz="1800" spc="0" u="none">
                <a:solidFill>
                  <a:srgbClr val="000000">
                    <a:alpha val="100.00%"/>
                  </a:srgbClr>
                </a:solidFill>
                <a:latin typeface="Calibri"/>
              </a:rPr>
              <a:t><![CDATA[10 Jesus then took the loaves, gave thanks, and distributed to those who were seated as much as they wanted. He did the same with the fis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耶稣拿起饼来，祝谢了，就分给那坐着的人。分鱼也是这样，都随着他们所要的。
]]></a:t>
            </a:r>
            <a:r>
              <a:rPr lang="en-US" sz="2400" spc="0" u="none">
                <a:solidFill>
                  <a:srgbClr val="000000">
                    <a:alpha val="100.00%"/>
                  </a:srgbClr>
                </a:solidFill>
                <a:latin typeface="Calibri"/>
              </a:rPr>
              <a:t><![CDATA[12 他们吃饱了，耶稣对门徒说，把剩下的零碎，收拾起来，免得有糟蹋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When they had all had enough to eat, he said to his disciples, "Gather the pieces that are left over. Let nothing be wasted."
]]></a:t>
            </a:r>
            <a:r>
              <a:rPr lang="en-US" sz="1800" spc="0" u="none">
                <a:solidFill>
                  <a:srgbClr val="000000">
                    <a:alpha val="100.00%"/>
                  </a:srgbClr>
                </a:solidFill>
                <a:latin typeface="Calibri"/>
              </a:rPr>
              <a:t><![CDATA[12 So they gathered them and filled twelve baskets with the pieces of the five barley loaves left over by those who had eat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6:27-3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他们便将那五个大麦饼的零碎，就是众人吃了剩下的，收拾起来，装满了十二个篮子。
]]></a:t>
            </a:r>
            <a:r>
              <a:rPr lang="en-US" sz="2400" spc="0" u="none">
                <a:solidFill>
                  <a:srgbClr val="000000">
                    <a:alpha val="100.00%"/>
                  </a:srgbClr>
                </a:solidFill>
                <a:latin typeface="Calibri"/>
              </a:rPr>
              <a:t><![CDATA[14 众人看见耶稣所行的神迹。就说，这真是那要到世间来的先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fter the people saw the miraculous sign that Jesus did, they began to say, "Surely this is the Prophet who is to come into the world."
]]></a:t>
            </a:r>
            <a:r>
              <a:rPr lang="en-US" sz="1800" spc="0" u="none">
                <a:solidFill>
                  <a:srgbClr val="000000">
                    <a:alpha val="100.00%"/>
                  </a:srgbClr>
                </a:solidFill>
                <a:latin typeface="Calibri"/>
              </a:rPr>
              <a:t><![CDATA[14 Jesus, knowing that they intended to come and make him king by force, withdrew again to a mountain by himsel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耶稣既知道众人要来强逼他作王，就独自又退到山上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When evening came, his disciples went down to the lak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生命的粮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read of Lif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Paul Wilkins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不要为那必坏的食物劳力，要为那存到永生的食物劳力，就是人子要赐给你们的。因为人子是父神所印证的。
]]></a:t>
            </a:r>
            <a:r>
              <a:rPr lang="en-US" sz="2400" spc="0" u="none">
                <a:solidFill>
                  <a:srgbClr val="000000">
                    <a:alpha val="100.00%"/>
                  </a:srgbClr>
                </a:solidFill>
                <a:latin typeface="Calibri"/>
              </a:rPr>
              <a:t><![CDATA[28 众人问他说，我们当行什么，才算作神的工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Then they asked him, "What must we do to do the works God requires?"
]]></a:t>
            </a:r>
            <a:r>
              <a:rPr lang="en-US" sz="1800" spc="0" u="none">
                <a:solidFill>
                  <a:srgbClr val="000000">
                    <a:alpha val="100.00%"/>
                  </a:srgbClr>
                </a:solidFill>
                <a:latin typeface="Calibri"/>
              </a:rPr>
              <a:t><![CDATA[28 Jesus answered, "The work of God is this: to believe in the one he has s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耶稣回答说，信神所差来的，这就是作神的工。
]]></a:t>
            </a:r>
            <a:r>
              <a:rPr lang="en-US" sz="2400" spc="0" u="none">
                <a:solidFill>
                  <a:srgbClr val="000000">
                    <a:alpha val="100.00%"/>
                  </a:srgbClr>
                </a:solidFill>
                <a:latin typeface="Calibri"/>
              </a:rPr>
              <a:t><![CDATA[30 他们又说，你行什么神迹，叫我们看见就信你。你到底作什么事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So they asked him, "What miraculous sign then will you give that we may see it and believe you? What will you do
]]></a:t>
            </a:r>
            <a:r>
              <a:rPr lang="en-US" sz="1800" spc="0" u="none">
                <a:solidFill>
                  <a:srgbClr val="000000">
                    <a:alpha val="100.00%"/>
                  </a:srgbClr>
                </a:solidFill>
                <a:latin typeface="Calibri"/>
              </a:rPr>
              <a:t><![CDATA[30 Our forefathers ate the manna in the desert; as it is written: 'He gave them bread from heaven to e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我们的祖宗在旷野吃过吗哪，如经上写着说，他从天上赐下粮来给他们吃。
]]></a:t>
            </a:r>
            <a:r>
              <a:rPr lang="en-US" sz="2400" spc="0" u="none">
                <a:solidFill>
                  <a:srgbClr val="000000">
                    <a:alpha val="100.00%"/>
                  </a:srgbClr>
                </a:solidFill>
                <a:latin typeface="Calibri"/>
              </a:rPr>
              <a:t><![CDATA[32 耶稣说，我实实在在地告诉你们，那从天上来的粮，不是摩西赐给你们的，乃是我父将天上来的真粮赐给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Jesus said to them, "I tell you the truth, it is not Moses who has given you the bread from heaven, but it is my Father who gives you the true bread from heaven.
]]></a:t>
            </a:r>
            <a:r>
              <a:rPr lang="en-US" sz="1800" spc="0" u="none">
                <a:solidFill>
                  <a:srgbClr val="000000">
                    <a:alpha val="100.00%"/>
                  </a:srgbClr>
                </a:solidFill>
                <a:latin typeface="Calibri"/>
              </a:rPr>
              <a:t><![CDATA[32 For the bread of God is he who comes down from heaven and gives life to the wor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因为神的粮，就是那从天上降下来赐生命给世界的。
]]></a:t>
            </a:r>
            <a:r>
              <a:rPr lang="en-US" sz="2400" spc="0" u="none">
                <a:solidFill>
                  <a:srgbClr val="000000">
                    <a:alpha val="100.00%"/>
                  </a:srgbClr>
                </a:solidFill>
                <a:latin typeface="Calibri"/>
              </a:rPr>
              <a:t><![CDATA[34 他们说，主阿，常将这粮赐给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Sir, they said, "from now on give us this bread."
]]></a:t>
            </a:r>
            <a:r>
              <a:rPr lang="en-US" sz="1800" spc="0" u="none">
                <a:solidFill>
                  <a:srgbClr val="000000">
                    <a:alpha val="100.00%"/>
                  </a:srgbClr>
                </a:solidFill>
                <a:latin typeface="Calibri"/>
              </a:rPr>
              <a:t><![CDATA[34 Then Jesus declared, "I am the bread of life. He who comes to me will never go hungry, and he who believes in me will never be thirs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耶稣说，我就是生命的粮。到我这里来的，必定不饿。信我的，永远不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But as I told you, you have seen me and still you do not believ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2022-01-26T01:18:49Z</dcterms:created>
  <dcterms:modified xsi:type="dcterms:W3CDTF">2022-01-26T01:18:49Z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