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11245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11245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1124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1124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2月0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4:1-7
John 約翰福音
4:9-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主知道法利赛人听见他收门徒施洗比约翰还多，
]]></a:t>
            </a:r>
            <a:r>
              <a:rPr lang="en-US" sz="2400" spc="0" u="none">
                <a:solidFill>
                  <a:srgbClr val="000000">
                    <a:alpha val="100.00%"/>
                  </a:srgbClr>
                </a:solidFill>
                <a:latin typeface="Calibri"/>
              </a:rPr>
              <a:t><![CDATA[2 （其实不是耶稣亲自施洗，乃是他的门徒施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Pharisees heard that Jesus was gaining and baptizing more disciples than John,
]]></a:t>
            </a:r>
            <a:r>
              <a:rPr lang="en-US" sz="1800" spc="0" u="none">
                <a:solidFill>
                  <a:srgbClr val="000000">
                    <a:alpha val="100.00%"/>
                  </a:srgbClr>
                </a:solidFill>
                <a:latin typeface="Calibri"/>
              </a:rPr>
              <a:t><![CDATA[2 although in fact it was not Jesus who baptized, but his discipl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就离了犹太，又往加利利去。
]]></a:t>
            </a:r>
            <a:r>
              <a:rPr lang="en-US" sz="2400" spc="0" u="none">
                <a:solidFill>
                  <a:srgbClr val="000000">
                    <a:alpha val="100.00%"/>
                  </a:srgbClr>
                </a:solidFill>
                <a:latin typeface="Calibri"/>
              </a:rPr>
              <a:t><![CDATA[4 必须经过撒玛利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hen the Lord learned of this, he left Judea and went back once more to Galilee.
]]></a:t>
            </a:r>
            <a:r>
              <a:rPr lang="en-US" sz="1800" spc="0" u="none">
                <a:solidFill>
                  <a:srgbClr val="000000">
                    <a:alpha val="100.00%"/>
                  </a:srgbClr>
                </a:solidFill>
                <a:latin typeface="Calibri"/>
              </a:rPr>
              <a:t><![CDATA[4 Now he had to go through Samari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于是到了撒玛利亚的一座城，名叫叙加，靠近雅各给他儿子约瑟的那块地。
]]></a:t>
            </a:r>
            <a:r>
              <a:rPr lang="en-US" sz="2400" spc="0" u="none">
                <a:solidFill>
                  <a:srgbClr val="000000">
                    <a:alpha val="100.00%"/>
                  </a:srgbClr>
                </a:solidFill>
                <a:latin typeface="Calibri"/>
              </a:rPr>
              <a:t><![CDATA[6 在那里有雅各井。耶稣因走路困乏，就坐在井旁。那时约有午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So he came to a town in Samaria called Sychar, near the plot of ground Jacob had given to his son Joseph.
]]></a:t>
            </a:r>
            <a:r>
              <a:rPr lang="en-US" sz="1800" spc="0" u="none">
                <a:solidFill>
                  <a:srgbClr val="000000">
                    <a:alpha val="100.00%"/>
                  </a:srgbClr>
                </a:solidFill>
                <a:latin typeface="Calibri"/>
              </a:rPr>
              <a:t><![CDATA[6 Jacob's well was there, and Jesus, tired as he was from the journey, sat down by the well. It was about the sixth hou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有一个撒玛利亚的妇人来打水。耶稣对她说，请你给我水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When a Samaritan woman came to draw water, Jesus said to her, "Will you give me a drin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撒玛利亚的妇人对他说，你既是犹太人，怎么向我一个撒玛利亚妇人要水喝呢？原来犹太人和撒玛利亚人没有来往。
]]></a:t>
            </a:r>
            <a:r>
              <a:rPr lang="en-US" sz="2400" spc="0" u="none">
                <a:solidFill>
                  <a:srgbClr val="000000">
                    <a:alpha val="100.00%"/>
                  </a:srgbClr>
                </a:solidFill>
                <a:latin typeface="Calibri"/>
              </a:rPr>
              <a:t><![CDATA[10 耶稣回答说，你若知道神的恩赐，和对你说给我水喝的是谁，你必早求他，他也必早给了你活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 Samaritan woman said to him, "You are a Jew and I am a Samaritan woman. How can you ask me for a drink?" (For Jews do not associate with Samaritans. )
]]></a:t>
            </a:r>
            <a:r>
              <a:rPr lang="en-US" sz="1800" spc="0" u="none">
                <a:solidFill>
                  <a:srgbClr val="000000">
                    <a:alpha val="100.00%"/>
                  </a:srgbClr>
                </a:solidFill>
                <a:latin typeface="Calibri"/>
              </a:rPr>
              <a:t><![CDATA[10 Jesus answered her, "If you knew the gift of God and who it is that asks you for a drink, you would have asked him and he would have given you living wat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妇人说，先生没有打水的器具，井又深，你从哪里得活水呢？
]]></a:t>
            </a:r>
            <a:r>
              <a:rPr lang="en-US" sz="2400" spc="0" u="none">
                <a:solidFill>
                  <a:srgbClr val="000000">
                    <a:alpha val="100.00%"/>
                  </a:srgbClr>
                </a:solidFill>
                <a:latin typeface="Calibri"/>
              </a:rPr>
              <a:t><![CDATA[12 我们的祖宗雅各，将这井留给我们。他自己和儿子并牲畜，也都喝这井里的水，难道你比他还大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Sir, the woman said, "you have nothing to draw with and the well is deep. Where can you get this living water?
]]></a:t>
            </a:r>
            <a:r>
              <a:rPr lang="en-US" sz="1800" spc="0" u="none">
                <a:solidFill>
                  <a:srgbClr val="000000">
                    <a:alpha val="100.00%"/>
                  </a:srgbClr>
                </a:solidFill>
                <a:latin typeface="Calibri"/>
              </a:rPr>
              <a:t><![CDATA[12 Are you greater than our father Jacob, who gave us the well and drank from it himself, as did also his sons and his flocks and herd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耶稣回答说，凡喝这水的，还要再渴。
]]></a:t>
            </a:r>
            <a:r>
              <a:rPr lang="en-US" sz="2400" spc="0" u="none">
                <a:solidFill>
                  <a:srgbClr val="000000">
                    <a:alpha val="100.00%"/>
                  </a:srgbClr>
                </a:solidFill>
                <a:latin typeface="Calibri"/>
              </a:rPr>
              <a:t><![CDATA[14 人若喝我所赐的水就永远不渴。我所赐的水，要在他里头成为泉源，直涌到永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Jesus answered, "Everyone who drinks this water will be thirsty again,
]]></a:t>
            </a:r>
            <a:r>
              <a:rPr lang="en-US" sz="1800" spc="0" u="none">
                <a:solidFill>
                  <a:srgbClr val="000000">
                    <a:alpha val="100.00%"/>
                  </a:srgbClr>
                </a:solidFill>
                <a:latin typeface="Calibri"/>
              </a:rPr>
              <a:t><![CDATA[14 but whoever drinks the water I give him will never thirst. Indeed, the water I give him will become in him a spring of water welling up to eternal lif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妇人说，先生，请把这水赐给我，叫我不渴，也不用来这么远打水。
]]></a:t>
            </a:r>
            <a:r>
              <a:rPr lang="en-US" sz="2400" spc="0" u="none">
                <a:solidFill>
                  <a:srgbClr val="000000">
                    <a:alpha val="100.00%"/>
                  </a:srgbClr>
                </a:solidFill>
                <a:latin typeface="Calibri"/>
              </a:rPr>
              <a:t><![CDATA[16 耶稣说，你去叫你丈夫也到这里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The woman said to him, "Sir, give me this water so that I won't get thirsty and have to keep coming here to draw water."
]]></a:t>
            </a:r>
            <a:r>
              <a:rPr lang="en-US" sz="1800" spc="0" u="none">
                <a:solidFill>
                  <a:srgbClr val="000000">
                    <a:alpha val="100.00%"/>
                  </a:srgbClr>
                </a:solidFill>
                <a:latin typeface="Calibri"/>
              </a:rPr>
              <a:t><![CDATA[16 He told her, "Go, call your husband and come bac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妇人说，我没有丈夫。耶稣说，你说没有丈夫，是不错的。
]]></a:t>
            </a:r>
            <a:r>
              <a:rPr lang="en-US" sz="2400" spc="0" u="none">
                <a:solidFill>
                  <a:srgbClr val="000000">
                    <a:alpha val="100.00%"/>
                  </a:srgbClr>
                </a:solidFill>
                <a:latin typeface="Calibri"/>
              </a:rPr>
              <a:t><![CDATA[18 你已经有五个丈夫。你现在有的，并不是你的丈夫。你这话是真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I have no husband, she replied.
]]></a:t>
            </a:r>
            <a:r>
              <a:rPr lang="en-US" sz="1800" spc="0" u="none">
                <a:solidFill>
                  <a:srgbClr val="000000">
                    <a:alpha val="100.00%"/>
                  </a:srgbClr>
                </a:solidFill>
                <a:latin typeface="Calibri"/>
              </a:rPr>
              <a:t><![CDATA[18 Jesus said to her, "You are right when you say you have no husband. The fact is, you have had five husbands, and the man you now have is not your husband. What you have just said is quite tru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41:10-10
Jeremiah 耶利米書
1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妇人说，先生，我看出你是先知。
]]></a:t>
            </a:r>
            <a:r>
              <a:rPr lang="en-US" sz="2400" spc="0" u="none">
                <a:solidFill>
                  <a:srgbClr val="000000">
                    <a:alpha val="100.00%"/>
                  </a:srgbClr>
                </a:solidFill>
                <a:latin typeface="Calibri"/>
              </a:rPr>
              <a:t><![CDATA[20 我们的祖宗在这山上礼拜。你们倒说，应当礼拜的地方是在耶路撒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Sir, the woman said, "I can see that you are a prophet.
]]></a:t>
            </a:r>
            <a:r>
              <a:rPr lang="en-US" sz="1800" spc="0" u="none">
                <a:solidFill>
                  <a:srgbClr val="000000">
                    <a:alpha val="100.00%"/>
                  </a:srgbClr>
                </a:solidFill>
                <a:latin typeface="Calibri"/>
              </a:rPr>
              <a:t><![CDATA[20 Our fathers worshiped on this mountain, but you Jews claim that the place where we must worship is in Jerusale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耶稣说，妇人，你当信我，时候将到，你们拜父，也不在这山上，也不在耶路撒冷。
]]></a:t>
            </a:r>
            <a:r>
              <a:rPr lang="en-US" sz="2400" spc="0" u="none">
                <a:solidFill>
                  <a:srgbClr val="000000">
                    <a:alpha val="100.00%"/>
                  </a:srgbClr>
                </a:solidFill>
                <a:latin typeface="Calibri"/>
              </a:rPr>
              <a:t><![CDATA[22 你们所拜的，你们不知道。我们所拜的，我们知道。因为救恩是从犹太人出来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Jesus declared, "Believe me, woman, a time is coming when you will worship the Father neither on this mountain nor in Jerusalem.
]]></a:t>
            </a:r>
            <a:r>
              <a:rPr lang="en-US" sz="1800" spc="0" u="none">
                <a:solidFill>
                  <a:srgbClr val="000000">
                    <a:alpha val="100.00%"/>
                  </a:srgbClr>
                </a:solidFill>
                <a:latin typeface="Calibri"/>
              </a:rPr>
              <a:t><![CDATA[22 You Samaritans worship what you do not know; we worship what we do know, for salvation is from the Jew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时候将到，如今就是了，那真正拜父的，要用心灵和诚实拜他，因为父要这样的人拜他。
]]></a:t>
            </a:r>
            <a:r>
              <a:rPr lang="en-US" sz="2400" spc="0" u="none">
                <a:solidFill>
                  <a:srgbClr val="000000">
                    <a:alpha val="100.00%"/>
                  </a:srgbClr>
                </a:solidFill>
                <a:latin typeface="Calibri"/>
              </a:rPr>
              <a:t><![CDATA[24 神是个灵（或无个字）所以拜他的，必须用心灵和诚实拜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Yet a time is coming and has now come when the true worshipers will worship the Father in spirit and truth, for they are the kind of worshipers the Father seeks.
]]></a:t>
            </a:r>
            <a:r>
              <a:rPr lang="en-US" sz="1800" spc="0" u="none">
                <a:solidFill>
                  <a:srgbClr val="000000">
                    <a:alpha val="100.00%"/>
                  </a:srgbClr>
                </a:solidFill>
                <a:latin typeface="Calibri"/>
              </a:rPr>
              <a:t><![CDATA[24 God is spirit, and his worshipers must worship in spirit and in trut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妇人说，我知道弥赛亚，（就是那称为基督的）要来。他来了，必将一切的事都告诉我们。
]]></a:t>
            </a:r>
            <a:r>
              <a:rPr lang="en-US" sz="2400" spc="0" u="none">
                <a:solidFill>
                  <a:srgbClr val="000000">
                    <a:alpha val="100.00%"/>
                  </a:srgbClr>
                </a:solidFill>
                <a:latin typeface="Calibri"/>
              </a:rPr>
              <a:t><![CDATA[26 耶稣说，这和你说话的就是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The woman said, "I know that Messiah" (called Christ) "is coming. When he comes, he will explain everything to us."
]]></a:t>
            </a:r>
            <a:r>
              <a:rPr lang="en-US" sz="1800" spc="0" u="none">
                <a:solidFill>
                  <a:srgbClr val="000000">
                    <a:alpha val="100.00%"/>
                  </a:srgbClr>
                </a:solidFill>
                <a:latin typeface="Calibri"/>
              </a:rPr>
              <a:t><![CDATA[26 Then Jesus declared, "I who speak to you am h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与撒玛利亚妇人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ursue the Person (Samaritan Woma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曾维立 弟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你不要害怕，因为我与你同在。不要惊惶，因为我是你的神。我必坚固你，我必帮助你，我必用我公义的右手扶持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So do not fear, for I am with you; do not be dismayed, for I am your God. I will strengthen you and help you; I will uphold you with my righteous right han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倚靠耶和华，以耶和华为可靠的，那人有福了。
]]></a:t>
            </a:r>
            <a:r>
              <a:rPr lang="en-US" sz="2400" spc="0" u="none">
                <a:solidFill>
                  <a:srgbClr val="000000">
                    <a:alpha val="100.00%"/>
                  </a:srgbClr>
                </a:solidFill>
                <a:latin typeface="Calibri"/>
              </a:rPr>
              <a:t><![CDATA[8 他必像树栽于水旁，在河边扎根，炎热来到，并不惧怕，叶子仍必青翠，在干旱之年毫无挂虑，而且结果不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blessed is the man who trusts in the Lord , whose confidence is in him.
]]></a:t>
            </a:r>
            <a:r>
              <a:rPr lang="en-US" sz="1800" spc="0" u="none">
                <a:solidFill>
                  <a:srgbClr val="000000">
                    <a:alpha val="100.00%"/>
                  </a:srgbClr>
                </a:solidFill>
                <a:latin typeface="Calibri"/>
              </a:rPr>
              <a:t><![CDATA[8 He will be like a tree planted by the water that sends out its roots by the stream. It does not fear when heat comes; its leaves are always green. It has no worries in a year of drought and never fails to bear frui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當轉眼仰望耶穌
]]></a:t>
            </a:r>
            <a:r>
              <a:rPr lang="en-US" b="1" sz="3200" spc="0" u="none">
                <a:solidFill>
                  <a:srgbClr val="663300">
                    <a:alpha val="100.00%"/>
                  </a:srgbClr>
                </a:solidFill>
                <a:latin typeface="Calibri"/>
              </a:rPr>
              <a:t><![CDATA[270, Turn Your Eyes Upon Je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恩典够我用
]]></a:t>
            </a:r>
            <a:r>
              <a:rPr lang="en-US" b="1" sz="3200" spc="0" u="none">
                <a:solidFill>
                  <a:srgbClr val="663300">
                    <a:alpha val="100.00%"/>
                  </a:srgbClr>
                </a:solidFill>
                <a:latin typeface="Calibri"/>
              </a:rPr>
              <a:t><![CDATA[ Your Grace Is Enoug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2022-02-05T21:22:57Z</dcterms:created>
  <dcterms:modified xsi:type="dcterms:W3CDTF">2022-02-05T21:22:57Z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