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presProps" Target="presProps.xml"/>
  <Relationship Id="rId27" Type="http://schemas.openxmlformats.org/officeDocument/2006/relationships/viewProps" Target="viewProps.xml"/>
  <Relationship Id="rId2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3371777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3371777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3371777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3371778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096250" cy="4048125"/>
          <a:chOff x="1428750" y="714375"/>
          <a:chExt cx="8096250" cy="4048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3333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2年02月13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中文主日學：每周日上午  9:00 , 教室2140C
       中文崇拜：每周日上午 10:30 , Baskin Chapel
  生命團契: 每周五晚上  6:30 , 教室2103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John 約翰福音
6:16-21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到了晚上，他的门徒下海边去，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7 上了船，要过海往迦百农去。天已经黑了，耶稣还没有来到他们那里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When evening came, his disciples went down to the lake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7 where they got into a boat and set off across the lake for Capernaum. By now it was dark, and Jesus had not yet joined them.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8 忽然狂风大作，海就翻腾起来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门徒摇橹约行了十里多路，看见耶稣在海面上走，渐渐近了船，他们就害怕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8 A strong wind was blowing and the waters grew rough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When they had rowed three or three and a half miles, they saw Jesus approaching the boat, walking on the water; and they were terrified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耶稣对他们说，是我。不要怕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1 门徒就喜欢接他上船，船立时到了他们所要去的地方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But he said to them, "It is I; don't be afraid."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1 Then they were willing to take him into the boat, and immediately the boat reached the shore where they were heading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耶稣踏水而来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alking on Water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FF">
                    <a:alpha val="100.00%"/>
                  </a:srgbClr>
                </a:solidFill>
                <a:latin typeface="Calibri"/>
              </a:rPr>
              <a:t><![CDATA[Feb 19	]]></a:t>
            </a: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核心同工月会	王牧师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在耶稣里彼此相爱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Let Us Love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Revelation 啟示錄
19:5-7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有声音从宝座出来说，神的众仆人哪，凡敬畏他的，无论大小，都要赞美我们的神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我听见好像群众的声音，众水的声音，大雷的声音，说，哈利路亚。因为主我们的神，全能者，作王了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Then a voice came from the throne, saying: "Praise our God, all you his servants, you who fear him, both small and great!"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Then I heard what sounded like a great multitude, like the roar of rushing waters and like loud peals of thunder, shouting: "Hallelujah! For our Lord God Almighty reigns.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我们要欢喜快乐，将荣耀归给他。因为羔羊婚娶的时候到了，新妇也自己预备好了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Let us rejoice and be glad and give him glory! For the wedding of the Lamb has come, and his bride has made herself ready.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耶和華是我牧者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Lord, You Are My Shepherd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當轉眼仰望耶穌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270, Turn Your Eyes Upon Jesus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献上感恩的心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Give Thanks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9">
  <a:themeElements>
    <a:clrScheme name="Theme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82">
  <a:themeElements>
    <a:clrScheme name="Theme8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82">
  <a:themeElements>
    <a:clrScheme name="Theme8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94">
  <a:themeElements>
    <a:clrScheme name="Theme9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20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2022-02-12T21:31:43Z</dcterms:created>
  <dcterms:modified xsi:type="dcterms:W3CDTF">2022-02-12T21:31:43Z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