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presProps" Target="presProps.xml"/>
  <Relationship Id="rId30" Type="http://schemas.openxmlformats.org/officeDocument/2006/relationships/viewProps" Target="viewProps.xml"/>
  <Relationship Id="rId3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512640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512640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512640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512640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03月06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8:1-1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于是各人都回家去了。耶稣却往橄榄山去。
]]></a:t>
            </a:r>
            <a:r>
              <a:rPr lang="en-US" sz="2400" spc="0" u="none">
                <a:solidFill>
                  <a:srgbClr val="000000">
                    <a:alpha val="100.00%"/>
                  </a:srgbClr>
                </a:solidFill>
                <a:latin typeface="Calibri"/>
              </a:rPr>
              <a:t><![CDATA[2 清早又回到殿里。众百姓都到他那里去，他就坐下教训他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n each went to his own home. But Jesus went to the Mount of Olives.
]]></a:t>
            </a:r>
            <a:r>
              <a:rPr lang="en-US" sz="1800" spc="0" u="none">
                <a:solidFill>
                  <a:srgbClr val="000000">
                    <a:alpha val="100.00%"/>
                  </a:srgbClr>
                </a:solidFill>
                <a:latin typeface="Calibri"/>
              </a:rPr>
              <a:t><![CDATA[2 At dawn he appeared again in the temple courts, where all the people gathered around him, and he sat down to teach them.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文士和法利赛人，带着一个行淫时被拿的妇人来，叫他站在当中。
]]></a:t>
            </a:r>
            <a:r>
              <a:rPr lang="en-US" sz="2400" spc="0" u="none">
                <a:solidFill>
                  <a:srgbClr val="000000">
                    <a:alpha val="100.00%"/>
                  </a:srgbClr>
                </a:solidFill>
                <a:latin typeface="Calibri"/>
              </a:rPr>
              <a:t><![CDATA[4 就对耶稣说，夫子，这妇人是正行淫之时被拿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The teachers of the law and the Pharisees brought in a woman caught in adultery. They made her stand before the group
]]></a:t>
            </a:r>
            <a:r>
              <a:rPr lang="en-US" sz="1800" spc="0" u="none">
                <a:solidFill>
                  <a:srgbClr val="000000">
                    <a:alpha val="100.00%"/>
                  </a:srgbClr>
                </a:solidFill>
                <a:latin typeface="Calibri"/>
              </a:rPr>
              <a:t><![CDATA[4 and said to Jesus, "Teacher, this woman was caught in the act of adultery.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摩西在律法上吩咐我们，把这样的妇人用石头打死。你说该把她怎么样呢？
]]></a:t>
            </a:r>
            <a:r>
              <a:rPr lang="en-US" sz="2400" spc="0" u="none">
                <a:solidFill>
                  <a:srgbClr val="000000">
                    <a:alpha val="100.00%"/>
                  </a:srgbClr>
                </a:solidFill>
                <a:latin typeface="Calibri"/>
              </a:rPr>
              <a:t><![CDATA[6 他们说这话，乃试探耶稣，要得着告他的把柄。耶稣却弯着腰用指头在地上画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In the Law Moses commanded us to stone such women. Now what do you say?"
]]></a:t>
            </a:r>
            <a:r>
              <a:rPr lang="en-US" sz="1800" spc="0" u="none">
                <a:solidFill>
                  <a:srgbClr val="000000">
                    <a:alpha val="100.00%"/>
                  </a:srgbClr>
                </a:solidFill>
                <a:latin typeface="Calibri"/>
              </a:rPr>
              <a:t><![CDATA[6 They were using this question as a trap, in order to have a basis for accusing him.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他们还是不住地问他，耶稣就直起腰来，对他们说，你们中间谁是没有罪的，谁就可以先拿石头打她。
]]></a:t>
            </a:r>
            <a:r>
              <a:rPr lang="en-US" sz="2400" spc="0" u="none">
                <a:solidFill>
                  <a:srgbClr val="000000">
                    <a:alpha val="100.00%"/>
                  </a:srgbClr>
                </a:solidFill>
                <a:latin typeface="Calibri"/>
              </a:rPr>
              <a:t><![CDATA[8 于是又弯着腰用指头在地上画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But Jesus bent down and started to write on the ground with his finger. When they kept on questioning him, he straightened up and said to them, "If any one of you is without sin, let him be the first to throw a stone at her."
]]></a:t>
            </a:r>
            <a:r>
              <a:rPr lang="en-US" sz="1800" spc="0" u="none">
                <a:solidFill>
                  <a:srgbClr val="000000">
                    <a:alpha val="100.00%"/>
                  </a:srgbClr>
                </a:solidFill>
                <a:latin typeface="Calibri"/>
              </a:rPr>
              <a:t><![CDATA[8 Again he stooped down and wrote on the groun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他们听见这话，就从老到少一个一个地都出去了。只剩下耶稣一人。还有那妇人仍然站在当中。
]]></a:t>
            </a:r>
            <a:r>
              <a:rPr lang="en-US" sz="2400" spc="0" u="none">
                <a:solidFill>
                  <a:srgbClr val="000000">
                    <a:alpha val="100.00%"/>
                  </a:srgbClr>
                </a:solidFill>
                <a:latin typeface="Calibri"/>
              </a:rPr>
              <a:t><![CDATA[10 耶稣就直起腰来，对她说，妇人，那些人在哪里呢？没有人定你的罪吗？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At this, those who heard began to go away one at a time, the older ones first, until only Jesus was left, with the woman still standing there.
]]></a:t>
            </a:r>
            <a:r>
              <a:rPr lang="en-US" sz="1800" spc="0" u="none">
                <a:solidFill>
                  <a:srgbClr val="000000">
                    <a:alpha val="100.00%"/>
                  </a:srgbClr>
                </a:solidFill>
                <a:latin typeface="Calibri"/>
              </a:rPr>
              <a:t><![CDATA[10 Jesus straightened up and asked her, "Woman, where are they? Has no one condemned you?"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她说，主阿，没有。耶稣说，我也不定你的罪。去吧。从此不要再犯罪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No one, sir, she said. "Then neither do I condemn you," Jesus declared. "Go now and leave your life of si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找寻破损之人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ursue the Broken (The Adulterous Woman)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潘崇仁 弟兄]]></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15:9-1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在耶稣里彼此相爱
]]></a:t>
            </a:r>
            <a:r>
              <a:rPr lang="en-US" b="1" sz="3200" spc="0" u="none">
                <a:solidFill>
                  <a:srgbClr val="663300">
                    <a:alpha val="100.00%"/>
                  </a:srgbClr>
                </a:solidFill>
                <a:latin typeface="Calibri"/>
              </a:rPr>
              <a:t><![CDATA[Let Us Lov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我爱你们，正如父爱我一样。你们要常在我的爱里。
]]></a:t>
            </a:r>
            <a:r>
              <a:rPr lang="en-US" sz="2400" spc="0" u="none">
                <a:solidFill>
                  <a:srgbClr val="000000">
                    <a:alpha val="100.00%"/>
                  </a:srgbClr>
                </a:solidFill>
                <a:latin typeface="Calibri"/>
              </a:rPr>
              <a:t><![CDATA[10 你们若遵守我的命令，就常在我的爱里。正如我遵守了我父的命令，常在他的爱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As the Father has loved me, so have I loved you. Now remain in my love.
]]></a:t>
            </a:r>
            <a:r>
              <a:rPr lang="en-US" sz="1800" spc="0" u="none">
                <a:solidFill>
                  <a:srgbClr val="000000">
                    <a:alpha val="100.00%"/>
                  </a:srgbClr>
                </a:solidFill>
                <a:latin typeface="Calibri"/>
              </a:rPr>
              <a:t><![CDATA[10 If you obey my commands, you will remain in my love, just as I have obeyed my Father's commands and remain in his lov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这些事我已经对你们说了，是要叫我的喜乐，存在你们心里，并叫你们的喜乐可以满足。
]]></a:t>
            </a:r>
            <a:r>
              <a:rPr lang="en-US" sz="2400" spc="0" u="none">
                <a:solidFill>
                  <a:srgbClr val="000000">
                    <a:alpha val="100.00%"/>
                  </a:srgbClr>
                </a:solidFill>
                <a:latin typeface="Calibri"/>
              </a:rPr>
              <a:t><![CDATA[12 你们要彼此相爱，像我爱你们一样，这就是我的命令。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I have told you this so that my joy may be in you and that your joy may be complete.
]]></a:t>
            </a:r>
            <a:r>
              <a:rPr lang="en-US" sz="1800" spc="0" u="none">
                <a:solidFill>
                  <a:srgbClr val="000000">
                    <a:alpha val="100.00%"/>
                  </a:srgbClr>
                </a:solidFill>
                <a:latin typeface="Calibri"/>
              </a:rPr>
              <a:t><![CDATA[12 My command is this: Love each other as I have loved you.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何等恩典
]]></a:t>
            </a:r>
            <a:r>
              <a:rPr lang="en-US" b="1" sz="3200" spc="0" u="none">
                <a:solidFill>
                  <a:srgbClr val="663300">
                    <a:alpha val="100.00%"/>
                  </a:srgbClr>
                </a:solidFill>
                <a:latin typeface="Calibri"/>
              </a:rPr>
              <a:t><![CDATA[How Could It B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的爱不离不弃
]]></a:t>
            </a:r>
            <a:r>
              <a:rPr lang="en-US" b="1" sz="3200" spc="0" u="none">
                <a:solidFill>
                  <a:srgbClr val="663300">
                    <a:alpha val="100.00%"/>
                  </a:srgbClr>
                </a:solidFill>
                <a:latin typeface="Calibri"/>
              </a:rPr>
              <a:t><![CDATA[Your love never Fai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献上感恩的心
]]></a:t>
            </a:r>
            <a:r>
              <a:rPr lang="en-US" b="1" sz="3200" spc="0" u="none">
                <a:solidFill>
                  <a:srgbClr val="663300">
                    <a:alpha val="100.00%"/>
                  </a:srgbClr>
                </a:solidFill>
                <a:latin typeface="Calibri"/>
              </a:rPr>
              <a:t><![CDATA[Give Thank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24">
  <a:themeElements>
    <a:clrScheme name="Theme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22">
  <a:themeElements>
    <a:clrScheme name="Theme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72">
  <a:themeElements>
    <a:clrScheme name="Theme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69">
  <a:themeElements>
    <a:clrScheme name="Theme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2022-03-01T04:48:49Z</dcterms:created>
  <dcterms:modified xsi:type="dcterms:W3CDTF">2022-03-01T04:48:49Z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