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slide" Target="slides/slide31.xml"/>
  <Relationship Id="rId37" Type="http://schemas.openxmlformats.org/officeDocument/2006/relationships/slide" Target="slides/slide32.xml"/>
  <Relationship Id="rId38" Type="http://schemas.openxmlformats.org/officeDocument/2006/relationships/slide" Target="slides/slide33.xml"/>
  <Relationship Id="rId39" Type="http://schemas.openxmlformats.org/officeDocument/2006/relationships/slide" Target="slides/slide34.xml"/>
  <Relationship Id="rId40" Type="http://schemas.openxmlformats.org/officeDocument/2006/relationships/slide" Target="slides/slide35.xml"/>
  <Relationship Id="rId41" Type="http://schemas.openxmlformats.org/officeDocument/2006/relationships/slide" Target="slides/slide36.xml"/>
  <Relationship Id="rId42" Type="http://schemas.openxmlformats.org/officeDocument/2006/relationships/slide" Target="slides/slide37.xml"/>
  <Relationship Id="rId43" Type="http://schemas.openxmlformats.org/officeDocument/2006/relationships/presProps" Target="presProps.xml"/>
  <Relationship Id="rId44" Type="http://schemas.openxmlformats.org/officeDocument/2006/relationships/viewProps" Target="viewProps.xml"/>
  <Relationship Id="rId4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562363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562363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562364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562364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3月13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9:1-3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耶稣过去的时候，看见一个人生来是瞎眼的。
]]></a:t>
            </a:r>
            <a:r>
              <a:rPr lang="en-US" sz="2400" spc="0" u="none">
                <a:solidFill>
                  <a:srgbClr val="000000">
                    <a:alpha val="100.00%"/>
                  </a:srgbClr>
                </a:solidFill>
                <a:latin typeface="Calibri"/>
              </a:rPr>
              <a:t><![CDATA[2 门徒问耶稣说，拉比，这人生来是瞎眼的，是谁犯了罪？是这人呢？是他父母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As he went along, he saw a man blind from birth.
]]></a:t>
            </a:r>
            <a:r>
              <a:rPr lang="en-US" sz="1800" spc="0" u="none">
                <a:solidFill>
                  <a:srgbClr val="000000">
                    <a:alpha val="100.00%"/>
                  </a:srgbClr>
                </a:solidFill>
                <a:latin typeface="Calibri"/>
              </a:rPr>
              <a:t><![CDATA[2 His disciples asked him, "Rabbi, who sinned, this man or his parents, that he was born blin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耶稣回答说，也不是这人犯了罪，也不是他父母犯了罪，是要在他身上显出神的作为来。
]]></a:t>
            </a:r>
            <a:r>
              <a:rPr lang="en-US" sz="2400" spc="0" u="none">
                <a:solidFill>
                  <a:srgbClr val="000000">
                    <a:alpha val="100.00%"/>
                  </a:srgbClr>
                </a:solidFill>
                <a:latin typeface="Calibri"/>
              </a:rPr>
              <a:t><![CDATA[4 趁着白日，我们必须作那差我来者的工。黑夜将到，就没有人能作工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Neither this man nor his parents sinned, said Jesus, "but this happened so that the work of God might be displayed in his life.
]]></a:t>
            </a:r>
            <a:r>
              <a:rPr lang="en-US" sz="1800" spc="0" u="none">
                <a:solidFill>
                  <a:srgbClr val="000000">
                    <a:alpha val="100.00%"/>
                  </a:srgbClr>
                </a:solidFill>
                <a:latin typeface="Calibri"/>
              </a:rPr>
              <a:t><![CDATA[4 As long as it is day, we must do the work of him who sent me. Night is coming, when no one can work.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我在世上的时候，是世上的光。
]]></a:t>
            </a:r>
            <a:r>
              <a:rPr lang="en-US" sz="2400" spc="0" u="none">
                <a:solidFill>
                  <a:srgbClr val="000000">
                    <a:alpha val="100.00%"/>
                  </a:srgbClr>
                </a:solidFill>
                <a:latin typeface="Calibri"/>
              </a:rPr>
              <a:t><![CDATA[6 耶稣说了这话，就吐唾沫在地上，用唾沫和泥抹在瞎子的眼睛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While I am in the world, I am the light of the world."
]]></a:t>
            </a:r>
            <a:r>
              <a:rPr lang="en-US" sz="1800" spc="0" u="none">
                <a:solidFill>
                  <a:srgbClr val="000000">
                    <a:alpha val="100.00%"/>
                  </a:srgbClr>
                </a:solidFill>
                <a:latin typeface="Calibri"/>
              </a:rPr>
              <a:t><![CDATA[6 Having said this, he spit on the ground, made some mud with the saliva, and put it on the man's ey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对他说，你往西罗亚池子里去洗，（西罗亚翻出来，就是奉差遣）他去一洗，回头就看见了。
]]></a:t>
            </a:r>
            <a:r>
              <a:rPr lang="en-US" sz="2400" spc="0" u="none">
                <a:solidFill>
                  <a:srgbClr val="000000">
                    <a:alpha val="100.00%"/>
                  </a:srgbClr>
                </a:solidFill>
                <a:latin typeface="Calibri"/>
              </a:rPr>
              <a:t><![CDATA[8 他的邻舍，和那素常见他是讨饭的，就说，这不是那从前坐着讨饭的人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Go, he told him, "wash in the Pool of Siloam" (this word means Sent). So the man went and washed, and came home seeing.
]]></a:t>
            </a:r>
            <a:r>
              <a:rPr lang="en-US" sz="1800" spc="0" u="none">
                <a:solidFill>
                  <a:srgbClr val="000000">
                    <a:alpha val="100.00%"/>
                  </a:srgbClr>
                </a:solidFill>
                <a:latin typeface="Calibri"/>
              </a:rPr>
              <a:t><![CDATA[8 His neighbors and those who had formerly seen him begging asked, "Isn't this the same man who used to sit and be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有人说，是他。又有人说，不是，却是像他。他自己说，是我。
]]></a:t>
            </a:r>
            <a:r>
              <a:rPr lang="en-US" sz="2400" spc="0" u="none">
                <a:solidFill>
                  <a:srgbClr val="000000">
                    <a:alpha val="100.00%"/>
                  </a:srgbClr>
                </a:solidFill>
                <a:latin typeface="Calibri"/>
              </a:rPr>
              <a:t><![CDATA[10 他们对他说，你的眼睛是怎么开的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Some claimed that he was. Others said, "No, he only looks like him." But he himself insisted, "I am the man."
]]></a:t>
            </a:r>
            <a:r>
              <a:rPr lang="en-US" sz="1800" spc="0" u="none">
                <a:solidFill>
                  <a:srgbClr val="000000">
                    <a:alpha val="100.00%"/>
                  </a:srgbClr>
                </a:solidFill>
                <a:latin typeface="Calibri"/>
              </a:rPr>
              <a:t><![CDATA[10 How then were your eyes opened? they demande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他回答说，有一个人名叫耶稣。他和泥抹我的眼睛，对我说，你往西罗亚池子去洗。我去一洗，就看见了。
]]></a:t>
            </a:r>
            <a:r>
              <a:rPr lang="en-US" sz="2400" spc="0" u="none">
                <a:solidFill>
                  <a:srgbClr val="000000">
                    <a:alpha val="100.00%"/>
                  </a:srgbClr>
                </a:solidFill>
                <a:latin typeface="Calibri"/>
              </a:rPr>
              <a:t><![CDATA[12 他们说，那个人在哪里？他说，我不知道。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He replied, "The man they call Jesus made some mud and put it on my eyes. He told me to go to Siloam and wash. So I went and washed, and then I could see."
]]></a:t>
            </a:r>
            <a:r>
              <a:rPr lang="en-US" sz="1800" spc="0" u="none">
                <a:solidFill>
                  <a:srgbClr val="000000">
                    <a:alpha val="100.00%"/>
                  </a:srgbClr>
                </a:solidFill>
                <a:latin typeface="Calibri"/>
              </a:rPr>
              <a:t><![CDATA[12 Where is this man? they asked him. "I don't know," he sai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他们把从前瞎眼的人，带到法利赛人那里。
]]></a:t>
            </a:r>
            <a:r>
              <a:rPr lang="en-US" sz="2400" spc="0" u="none">
                <a:solidFill>
                  <a:srgbClr val="000000">
                    <a:alpha val="100.00%"/>
                  </a:srgbClr>
                </a:solidFill>
                <a:latin typeface="Calibri"/>
              </a:rPr>
              <a:t><![CDATA[14 耶稣和泥开他眼睛的日子是安息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They brought to the Pharisees the man who had been blind.
]]></a:t>
            </a:r>
            <a:r>
              <a:rPr lang="en-US" sz="1800" spc="0" u="none">
                <a:solidFill>
                  <a:srgbClr val="000000">
                    <a:alpha val="100.00%"/>
                  </a:srgbClr>
                </a:solidFill>
                <a:latin typeface="Calibri"/>
              </a:rPr>
              <a:t><![CDATA[14 Now the day on which Jesus had made the mud and opened the man's eyes was a Sabbath.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法利赛人也问他是怎么得看见的。瞎子对他们说，他把泥抹在我的眼睛上，我去一洗，就看见了。
]]></a:t>
            </a:r>
            <a:r>
              <a:rPr lang="en-US" sz="2400" spc="0" u="none">
                <a:solidFill>
                  <a:srgbClr val="000000">
                    <a:alpha val="100.00%"/>
                  </a:srgbClr>
                </a:solidFill>
                <a:latin typeface="Calibri"/>
              </a:rPr>
              <a:t><![CDATA[16 法利赛人中有的说，这个人不是从神来的，因为他不守安息日。又有人说，一个罪人怎能行这样的神迹呢？他们就起了纷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Therefore the Pharisees also asked him how he had received his sight. "He put mud on my eyes," the man replied, "and I washed, and now I see."
]]></a:t>
            </a:r>
            <a:r>
              <a:rPr lang="en-US" sz="1800" spc="0" u="none">
                <a:solidFill>
                  <a:srgbClr val="000000">
                    <a:alpha val="100.00%"/>
                  </a:srgbClr>
                </a:solidFill>
                <a:latin typeface="Calibri"/>
              </a:rPr>
              <a:t><![CDATA[16 Some of the Pharisees said, "This man is not from God, for he does not keep the Sabbath." But others asked, "How can a sinner do such miraculous signs?" So they were divid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46:6-1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他们又对瞎子说，他既然开了你的眼睛，你说他是怎样的人呢？他说，是个先知。
]]></a:t>
            </a:r>
            <a:r>
              <a:rPr lang="en-US" sz="2400" spc="0" u="none">
                <a:solidFill>
                  <a:srgbClr val="000000">
                    <a:alpha val="100.00%"/>
                  </a:srgbClr>
                </a:solidFill>
                <a:latin typeface="Calibri"/>
              </a:rPr>
              <a:t><![CDATA[18 犹太人不信他从前是瞎眼，后来能看见的，等到叫了他的父母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Finally they turned again to the blind man, "What have you to say about him? It was your eyes he opened." The man replied, "He is a prophet."
]]></a:t>
            </a:r>
            <a:r>
              <a:rPr lang="en-US" sz="1800" spc="0" u="none">
                <a:solidFill>
                  <a:srgbClr val="000000">
                    <a:alpha val="100.00%"/>
                  </a:srgbClr>
                </a:solidFill>
                <a:latin typeface="Calibri"/>
              </a:rPr>
              <a:t><![CDATA[18 The Jews still did not believe that he had been blind and had received his sight until they sent for the man's parent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问他们说，这是你们的儿子吗？你们说他生来是瞎眼的，如今怎么能看见了呢？
]]></a:t>
            </a:r>
            <a:r>
              <a:rPr lang="en-US" sz="2400" spc="0" u="none">
                <a:solidFill>
                  <a:srgbClr val="000000">
                    <a:alpha val="100.00%"/>
                  </a:srgbClr>
                </a:solidFill>
                <a:latin typeface="Calibri"/>
              </a:rPr>
              <a:t><![CDATA[20 他父母回答说，他是我们的儿子，生来就瞎眼，这是我们知道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Is this your son? they asked. "Is this the one you say was born blind? How is it that now he can see?"
]]></a:t>
            </a:r>
            <a:r>
              <a:rPr lang="en-US" sz="1800" spc="0" u="none">
                <a:solidFill>
                  <a:srgbClr val="000000">
                    <a:alpha val="100.00%"/>
                  </a:srgbClr>
                </a:solidFill>
                <a:latin typeface="Calibri"/>
              </a:rPr>
              <a:t><![CDATA[20 We know he is our son, the parents answered, "and we know he was born blin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至于他如今怎么能看见，我们却不知道。是谁开了他的眼睛，我们也不知道。他已经成了人，你们问他吧。他自己必能说。
]]></a:t>
            </a:r>
            <a:r>
              <a:rPr lang="en-US" sz="2400" spc="0" u="none">
                <a:solidFill>
                  <a:srgbClr val="000000">
                    <a:alpha val="100.00%"/>
                  </a:srgbClr>
                </a:solidFill>
                <a:latin typeface="Calibri"/>
              </a:rPr>
              <a:t><![CDATA[22 他父母说这话，是怕犹太人，因为犹太人已经商议定了，若有认耶稣是基督的，要把他赶出会堂。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But how he can see now, or who opened his eyes, we don't know. Ask him. He is of age; he will speak for himself."
]]></a:t>
            </a:r>
            <a:r>
              <a:rPr lang="en-US" sz="1800" spc="0" u="none">
                <a:solidFill>
                  <a:srgbClr val="000000">
                    <a:alpha val="100.00%"/>
                  </a:srgbClr>
                </a:solidFill>
                <a:latin typeface="Calibri"/>
              </a:rPr>
              <a:t><![CDATA[22 His parents said this because they were afraid of the Jews, for already the Jews had decided that anyone who acknowledged that Jesus was the Christ would be put out of the synagogu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3 因此他父母说，他已经成了人，你们问他吧。
]]></a:t>
            </a:r>
            <a:r>
              <a:rPr lang="en-US" sz="2400" spc="0" u="none">
                <a:solidFill>
                  <a:srgbClr val="000000">
                    <a:alpha val="100.00%"/>
                  </a:srgbClr>
                </a:solidFill>
                <a:latin typeface="Calibri"/>
              </a:rPr>
              <a:t><![CDATA[24 所以法利赛人第二次叫了那从前瞎眼的人来，对他说，你该将荣耀归给神。我们知道这人是个罪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That was why his parents said, "He is of age; ask him."
]]></a:t>
            </a:r>
            <a:r>
              <a:rPr lang="en-US" sz="1800" spc="0" u="none">
                <a:solidFill>
                  <a:srgbClr val="000000">
                    <a:alpha val="100.00%"/>
                  </a:srgbClr>
                </a:solidFill>
                <a:latin typeface="Calibri"/>
              </a:rPr>
              <a:t><![CDATA[24 A second time they summoned the man who had been blind. "Give glory to God, " they said. "We know this man is a sinne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5 他说，他是个罪人不是，我不知道。有一件事我知道，从前我是眼瞎的，如今能看见了。
]]></a:t>
            </a:r>
            <a:r>
              <a:rPr lang="en-US" sz="2400" spc="0" u="none">
                <a:solidFill>
                  <a:srgbClr val="000000">
                    <a:alpha val="100.00%"/>
                  </a:srgbClr>
                </a:solidFill>
                <a:latin typeface="Calibri"/>
              </a:rPr>
              <a:t><![CDATA[26 他们就问他说，他向你作什么？是怎么开了你的眼睛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5 He replied, "Whether he is a sinner or not, I don't know. One thing I do know. I was blind but now I see!"
]]></a:t>
            </a:r>
            <a:r>
              <a:rPr lang="en-US" sz="1800" spc="0" u="none">
                <a:solidFill>
                  <a:srgbClr val="000000">
                    <a:alpha val="100.00%"/>
                  </a:srgbClr>
                </a:solidFill>
                <a:latin typeface="Calibri"/>
              </a:rPr>
              <a:t><![CDATA[26 Then they asked him, "What did he do to you? How did he open your ey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7 他回答说，我方才告诉你们，你们不听。为什么又要听呢？莫非你们也要作他的门徒吗？
]]></a:t>
            </a:r>
            <a:r>
              <a:rPr lang="en-US" sz="2400" spc="0" u="none">
                <a:solidFill>
                  <a:srgbClr val="000000">
                    <a:alpha val="100.00%"/>
                  </a:srgbClr>
                </a:solidFill>
                <a:latin typeface="Calibri"/>
              </a:rPr>
              <a:t><![CDATA[28 他们就骂他说，你是他的门徒。我们是摩西的门徒。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7 He answered, "I have told you already and you did not listen. Why do you want to hear it again? Do you want to become his disciples, too?"
]]></a:t>
            </a:r>
            <a:r>
              <a:rPr lang="en-US" sz="1800" spc="0" u="none">
                <a:solidFill>
                  <a:srgbClr val="000000">
                    <a:alpha val="100.00%"/>
                  </a:srgbClr>
                </a:solidFill>
                <a:latin typeface="Calibri"/>
              </a:rPr>
              <a:t><![CDATA[28 Then they hurled insults at him and said, "You are this fellow's disciple! We are disciples of Mos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9 神对摩西说话，是我们知道的。只是这个人，我们不知道他从哪里来。
]]></a:t>
            </a:r>
            <a:r>
              <a:rPr lang="en-US" sz="2400" spc="0" u="none">
                <a:solidFill>
                  <a:srgbClr val="000000">
                    <a:alpha val="100.00%"/>
                  </a:srgbClr>
                </a:solidFill>
                <a:latin typeface="Calibri"/>
              </a:rPr>
              <a:t><![CDATA[30 那人回答说，他开了我的眼睛，你们竟不知道他从哪里来，这真是奇怪。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9 We know that God spoke to Moses, but as for this fellow, we don't even know where he comes from."
]]></a:t>
            </a:r>
            <a:r>
              <a:rPr lang="en-US" sz="1800" spc="0" u="none">
                <a:solidFill>
                  <a:srgbClr val="000000">
                    <a:alpha val="100.00%"/>
                  </a:srgbClr>
                </a:solidFill>
                <a:latin typeface="Calibri"/>
              </a:rPr>
              <a:t><![CDATA[30 The man answered, "Now that is remarkable! You don't know where he comes from, yet he opened my ey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1 我们知道神不听罪人。惟有敬奉神，遵行他旨意的，神才听他。
]]></a:t>
            </a:r>
            <a:r>
              <a:rPr lang="en-US" sz="2400" spc="0" u="none">
                <a:solidFill>
                  <a:srgbClr val="000000">
                    <a:alpha val="100.00%"/>
                  </a:srgbClr>
                </a:solidFill>
                <a:latin typeface="Calibri"/>
              </a:rPr>
              <a:t><![CDATA[32 从创世以来，未曾听见有人把生来是瞎子的眼睛开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1 We know that God does not listen to sinners. He listens to the godly man who does his will.
]]></a:t>
            </a:r>
            <a:r>
              <a:rPr lang="en-US" sz="1800" spc="0" u="none">
                <a:solidFill>
                  <a:srgbClr val="000000">
                    <a:alpha val="100.00%"/>
                  </a:srgbClr>
                </a:solidFill>
                <a:latin typeface="Calibri"/>
              </a:rPr>
              <a:t><![CDATA[32 Nobody has ever heard of opening the eyes of a man born blin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3 这人若不是从神来的，什么也不能作。
]]></a:t>
            </a:r>
            <a:r>
              <a:rPr lang="en-US" sz="2400" spc="0" u="none">
                <a:solidFill>
                  <a:srgbClr val="000000">
                    <a:alpha val="100.00%"/>
                  </a:srgbClr>
                </a:solidFill>
                <a:latin typeface="Calibri"/>
              </a:rPr>
              <a:t><![CDATA[34 他们回答说，你全然生在罪孽中，还要教训我们吗？于是把他赶出去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3 If this man were not from God, he could do nothing."
]]></a:t>
            </a:r>
            <a:r>
              <a:rPr lang="en-US" sz="1800" spc="0" u="none">
                <a:solidFill>
                  <a:srgbClr val="000000">
                    <a:alpha val="100.00%"/>
                  </a:srgbClr>
                </a:solidFill>
                <a:latin typeface="Calibri"/>
              </a:rPr>
              <a:t><![CDATA[34 To this they replied, "You were steeped in sin at birth; how dare you lecture us!" And they threw him ou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5 耶稣听说他们把他赶出去。后来遇见他，就说，你信神的儿子吗？
]]></a:t>
            </a:r>
            <a:r>
              <a:rPr lang="en-US" sz="2400" spc="0" u="none">
                <a:solidFill>
                  <a:srgbClr val="000000">
                    <a:alpha val="100.00%"/>
                  </a:srgbClr>
                </a:solidFill>
                <a:latin typeface="Calibri"/>
              </a:rPr>
              <a:t><![CDATA[36 他回答说，主阿，谁是神的儿子，叫我信他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5 Jesus heard that they had thrown him out, and when he found him, he said, "Do you believe in the Son of Man?"
]]></a:t>
            </a:r>
            <a:r>
              <a:rPr lang="en-US" sz="1800" spc="0" u="none">
                <a:solidFill>
                  <a:srgbClr val="000000">
                    <a:alpha val="100.00%"/>
                  </a:srgbClr>
                </a:solidFill>
                <a:latin typeface="Calibri"/>
              </a:rPr>
              <a:t><![CDATA[36 Who is he, sir? the man asked. "Tell me so that I may believe in him."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耶和华造天，地，海，和其中的万物。他守诚实，直到永远。
]]></a:t>
            </a:r>
            <a:r>
              <a:rPr lang="en-US" sz="2400" spc="0" u="none">
                <a:solidFill>
                  <a:srgbClr val="000000">
                    <a:alpha val="100.00%"/>
                  </a:srgbClr>
                </a:solidFill>
                <a:latin typeface="Calibri"/>
              </a:rPr>
              <a:t><![CDATA[7 他为受屈的伸冤，赐食物与饥饿的。耶和华释放被囚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the Maker of heaven and earth, the sea, and everything in them- the Lord , who remains faithful forever.
]]></a:t>
            </a:r>
            <a:r>
              <a:rPr lang="en-US" sz="1800" spc="0" u="none">
                <a:solidFill>
                  <a:srgbClr val="000000">
                    <a:alpha val="100.00%"/>
                  </a:srgbClr>
                </a:solidFill>
                <a:latin typeface="Calibri"/>
              </a:rPr>
              <a:t><![CDATA[7 He upholds the cause of the oppressed and gives food to the hungry. The Lord sets prisoners fre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7 耶稣说，你已经看见他，现在和你说话的就是他。
]]></a:t>
            </a:r>
            <a:r>
              <a:rPr lang="en-US" sz="2400" spc="0" u="none">
                <a:solidFill>
                  <a:srgbClr val="000000">
                    <a:alpha val="100.00%"/>
                  </a:srgbClr>
                </a:solidFill>
                <a:latin typeface="Calibri"/>
              </a:rPr>
              <a:t><![CDATA[38 他说，主阿，我信。就拜耶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7 Jesus said, "You have now seen him; in fact, he is the one speaking with you."
]]></a:t>
            </a:r>
            <a:r>
              <a:rPr lang="en-US" sz="1800" spc="0" u="none">
                <a:solidFill>
                  <a:srgbClr val="000000">
                    <a:alpha val="100.00%"/>
                  </a:srgbClr>
                </a:solidFill>
                <a:latin typeface="Calibri"/>
              </a:rPr>
              <a:t><![CDATA[38 Then the man said, "Lord, I believe," and he worshiped him.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找寻黑暗中的人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ursue those in Darkness (Blind Man)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Mar 19	]]></a:t>
            </a:r>
            <a:r>
              <a:rPr lang="en-US" b="1" sz="2000" spc="0" u="none">
                <a:solidFill>
                  <a:srgbClr val="000000">
                    <a:alpha val="100.00%"/>
                  </a:srgbClr>
                </a:solidFill>
                <a:latin typeface="Calibri"/>
              </a:rPr>
              <a:t><![CDATA[核心同工月会	王牧师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愛中相遇
]]></a:t>
            </a:r>
            <a:r>
              <a:rPr lang="en-US" b="1" sz="3200" spc="0" u="none">
                <a:solidFill>
                  <a:srgbClr val="663300">
                    <a:alpha val="100.00%"/>
                  </a:srgbClr>
                </a:solidFill>
                <a:latin typeface="Calibri"/>
              </a:rPr>
              <a:t><![CDATA[See You Face to Fa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8 耶和华开了瞎子的眼睛。耶和华扶起被压下的人。耶和华喜爱义人。
]]></a:t>
            </a:r>
            <a:r>
              <a:rPr lang="en-US" sz="2400" spc="0" u="none">
                <a:solidFill>
                  <a:srgbClr val="000000">
                    <a:alpha val="100.00%"/>
                  </a:srgbClr>
                </a:solidFill>
                <a:latin typeface="Calibri"/>
              </a:rPr>
              <a:t><![CDATA[9 耶和华保护寄居的，扶持孤儿和寡妇，却使恶人的道路弯曲。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8 the Lord gives sight to the blind, the Lord lifts up those who are bowed down, the Lord loves the righteous.
]]></a:t>
            </a:r>
            <a:r>
              <a:rPr lang="en-US" sz="1800" spc="0" u="none">
                <a:solidFill>
                  <a:srgbClr val="000000">
                    <a:alpha val="100.00%"/>
                  </a:srgbClr>
                </a:solidFill>
                <a:latin typeface="Calibri"/>
              </a:rPr>
              <a:t><![CDATA[9 The Lord watches over the alien and sustains the fatherless and the widow, but he frustrates the ways of the wicke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耶和华要作王，直到永远。锡安哪，你的神要作王，直到万代。你们要赞美耶和华。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The Lord reigns forever, your God, O Zion, for all generations. Praise the Lord .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看見
]]></a:t>
            </a:r>
            <a:r>
              <a:rPr lang="en-US" b="1" sz="3200" spc="0" u="none">
                <a:solidFill>
                  <a:srgbClr val="663300">
                    <a:alpha val="100.00%"/>
                  </a:srgbClr>
                </a:solidFill>
                <a:latin typeface="Calibri"/>
              </a:rPr>
              <a:t><![CDATA[I Want to Se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當轉眼仰望耶穌
]]></a:t>
            </a:r>
            <a:r>
              <a:rPr lang="en-US" b="1" sz="3200" spc="0" u="none">
                <a:solidFill>
                  <a:srgbClr val="663300">
                    <a:alpha val="100.00%"/>
                  </a:srgbClr>
                </a:solidFill>
                <a:latin typeface="Calibri"/>
              </a:rPr>
              <a:t><![CDATA[270, Turn Your Eyes Upon Jes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感謝神
]]></a:t>
            </a:r>
            <a:r>
              <a:rPr lang="en-US" b="1" sz="3200" spc="0" u="none">
                <a:solidFill>
                  <a:srgbClr val="663300">
                    <a:alpha val="100.00%"/>
                  </a:srgbClr>
                </a:solidFill>
                <a:latin typeface="Calibri"/>
              </a:rPr>
              <a:t><![CDATA[308, Thanks to God for My Redeemer]]></a:t>
            </a:r>
          </a:p>
        </p:txBody>
      </p:sp>
    </p:spTree>
  </p:cSld>
  <p:clrMapOvr>
    <a:masterClrMapping/>
  </p:clrMapOvr>
</p:sld>
</file>

<file path=ppt/theme/theme1.xml><?xml version="1.0" encoding="utf-8"?>
<a:theme xmlns:a="http://schemas.openxmlformats.org/drawingml/2006/main" name="Theme58">
  <a:themeElements>
    <a:clrScheme name="Theme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18">
  <a:themeElements>
    <a:clrScheme name="Theme1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27">
  <a:themeElements>
    <a:clrScheme name="Theme2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80">
  <a:themeElements>
    <a:clrScheme name="Theme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2022-03-06T22:56:05Z</dcterms:created>
  <dcterms:modified xsi:type="dcterms:W3CDTF">2022-03-06T22:56:05Z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