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slide" Target="slides/slide25.xml"/>
  <Relationship Id="rId31" Type="http://schemas.openxmlformats.org/officeDocument/2006/relationships/slide" Target="slides/slide26.xml"/>
  <Relationship Id="rId32" Type="http://schemas.openxmlformats.org/officeDocument/2006/relationships/slide" Target="slides/slide27.xml"/>
  <Relationship Id="rId33" Type="http://schemas.openxmlformats.org/officeDocument/2006/relationships/slide" Target="slides/slide28.xml"/>
  <Relationship Id="rId34" Type="http://schemas.openxmlformats.org/officeDocument/2006/relationships/slide" Target="slides/slide29.xml"/>
  <Relationship Id="rId35" Type="http://schemas.openxmlformats.org/officeDocument/2006/relationships/slide" Target="slides/slide30.xml"/>
  <Relationship Id="rId36" Type="http://schemas.openxmlformats.org/officeDocument/2006/relationships/slide" Target="slides/slide31.xml"/>
  <Relationship Id="rId37" Type="http://schemas.openxmlformats.org/officeDocument/2006/relationships/slide" Target="slides/slide32.xml"/>
  <Relationship Id="rId38" Type="http://schemas.openxmlformats.org/officeDocument/2006/relationships/slide" Target="slides/slide33.xml"/>
  <Relationship Id="rId39" Type="http://schemas.openxmlformats.org/officeDocument/2006/relationships/slide" Target="slides/slide34.xml"/>
  <Relationship Id="rId40" Type="http://schemas.openxmlformats.org/officeDocument/2006/relationships/slide" Target="slides/slide35.xml"/>
  <Relationship Id="rId41" Type="http://schemas.openxmlformats.org/officeDocument/2006/relationships/presProps" Target="presProps.xml"/>
  <Relationship Id="rId42" Type="http://schemas.openxmlformats.org/officeDocument/2006/relationships/viewProps" Target="viewProps.xml"/>
  <Relationship Id="rId4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640663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640663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640663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640663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096250" cy="4048125"/>
          <a:chOff x="1428750" y="714375"/>
          <a:chExt cx="8096250" cy="4048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03月20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中文主日學：每周日上午  9:00 , 教室2140C
       中文崇拜：每周日上午 10:30 , Baskin Chapel
  生命團契: 每周五晚上  6:30 , 教室2103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你坐著為王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You sit on the Throne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恩典之路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e Path of Grace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一切全獻上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53, I Surrender All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ohn 約翰福音
11:1-27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有一个患病的人，名叫拉撒路，住在伯大尼，就是马利亚和她姐姐马大的村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这马利亚就是那用香膏抹主，又用头发擦他脚的。患病的拉撒路是她的兄弟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Now a man named Lazarus was sick. He was from Bethany, the village of Mary and her sister Martha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This Mary, whose brother Lazarus now lay sick, was the same one who poured perfume on the Lord and wiped his feet with her hair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她姊妹两个就打发人去见耶稣说，主阿，你所爱的人病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耶稣听见就说，这病不至于死，乃是为神的荣耀，叫神的儿子因此得荣耀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So the sisters sent word to Jesus, "Lord, the one you love is sick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When he heard this, Jesus said, "This sickness will not end in death. No, it is for God's glory so that God's Son may be glorified through it."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耶稣素来爱马大，和她妹子，并拉撒路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听见拉撒路病了，就在所居之地，仍住了两天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Jesus loved Martha and her sister and Lazaru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Yet when he heard that Lazarus was sick, he stayed where he was two more days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然后对门徒说，我们再往犹太去吧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门徒说，拉比，犹太人近来要拿石头打你，你还往那里去吗？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Then he said to his disciples, "Let us go back to Judea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But Rabbi, they said, "a short while ago the Jews tried to stone you, and yet you are going back there?"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耶稣回答说，白日不是有十二小时吗？人在白日走路，就不至跌倒，因为看见这世上的光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若在黑夜走路，就必跌倒，因为他没有光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Jesus answered, "Are there not twelve hours of daylight? A man who walks by day will not stumble, for he sees by this world's ligh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It is when he walks by night that he stumbles, for he has no light."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29:1-11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耶稣说了这话，随后对他们说，我们的朋友拉撒路睡了，我去叫醒他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门徒说，主阿，他若睡了，就必好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After he had said this, he went on to tell them, "Our friend Lazarus has fallen asleep; but I am going there to wake him up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His disciples replied, "Lord, if he sleeps, he will get better."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耶稣这话是指着他死说的。他们却以为是说照常睡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耶稣就明明地告诉他们说，拉撒路死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Jesus had been speaking of his death, but his disciples thought he meant natural sleep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So then he told them plainly, "Lazarus is dead,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我没有在那里就欢喜，这是为你们的缘故，好叫你们相信。如今我们可以往他那里去吧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多马，又称为低土马，就对那同作门徒的说，我们也去和他同死吧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and for your sake I am glad I was not there, so that you may believe. But let us go to him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Then Thomas (called Didymus) said to the rest of the disciples, "Let us also go, that we may die with him."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耶稣到了，就知道拉撒路在坟墓里，已经四天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伯大尼离耶路撒冷不远，约有六里路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On his arrival, Jesus found that Lazarus had already been in the tomb for four day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Bethany was less than two miles from Jerusalem,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有好些犹太人来看马大和马利亚，要为她们的兄弟安慰她们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马大听见耶稣来了，就出去迎接他。马利亚却仍然坐在家里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and many Jews had come to Martha and Mary to comfort them in the loss of their brother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When Martha heard that Jesus was coming, she went out to meet him, but Mary stayed at home.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马大对耶稣说，主阿，你若早在这里，我兄弟必不死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就是现在，我也知道，你无论向神求什么，神也必赐给你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Lord, Martha said to Jesus, "if you had been here, my brother would not have di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But I know that even now God will give you whatever you ask."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耶稣说，你兄弟必然复活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马大说，我知道在末日复活的时候，他必复活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Jesus said to her, "Your brother will rise again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Martha answered, "I know he will rise again in the resurrection at the last day."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耶稣对他说，复活在我，生命也在我。信我的人，虽然死了，也必复活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凡活着信我的人，必永远不死。你信这话吗？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Jesus said to her, "I am the resurrection and the life. He who believes in me will live, even though he dies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6 and whoever lives and believes in me will never die. Do you believe this?"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马大说，主阿，是的，我信你是基督，是神的儿子，就是那要临到世界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Yes, Lord, she told him, "I believe that you are the Christ, the Son of God, who was to come into the world."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找寻伤心人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ursue the Hurting (Lazarus)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（大卫的诗。）神的众子阿，你们要将荣耀能力，归给耶和华。归给耶和华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要将耶和华的名所当得的荣耀归给他。以圣洁的妆饰（的或作为）敬拜耶和华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Ascribe to the Lord , O mighty ones, ascribe to the Lord glory and strength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Ascribe to the Lord the glory due his name; worship the Lord in the splendor of his holiness.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们成为一家人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We are In One Family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耶和华的声音发在水上。荣耀的神打雷，耶和华打雷在大水之上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耶和华的声音大有能力。耶和华的声音满有威严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The voice of the Lord is over the waters; the God of glory thunders, the Lord thunders over the mighty water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The voice of the Lord is powerful; the voice of the Lord is majestic.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耶和华的声音震破香柏树。耶和华震碎利巴嫩的香柏树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他也使之跳跃如牛犊，使利巴嫩和西连跳跃如野牛犊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he voice of the Lord breaks the cedars; the Lord breaks in pieces the cedars of Lebano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He makes Lebanon skip like a calf, Sirion like a young wild ox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耶和华的声音使火焰分岔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耶和华的声音震动旷野。耶和华震动加低斯的旷野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The voice of the Lord strikes with flashes of lightning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The voice of the Lord shakes the desert; the Lord shakes the Desert of Kadesh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耶和华的声音惊动母鹿落胎，树木也脱落净光。凡在他殿中的，都称说他的荣耀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洪水泛滥之时，耶和华坐着为王。耶和华坐着为王，直到永远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The voice of the Lord twists the oaks and strips the forests bare. And in his temple all cry, "Glory!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The Lord sits enthroned over the flood; the Lord is enthroned as King forever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耶和华必赐力量给他的百姓。耶和华必赐平安的福给他的百姓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The Lord gives strength to his people; the Lord blesses his people with peace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96">
  <a:themeElements>
    <a:clrScheme name="Theme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2022-03-16T00:26:00Z</dcterms:created>
  <dcterms:modified xsi:type="dcterms:W3CDTF">2022-03-16T00:26:00Z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