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presProps" Target="presProps.xml"/>
  <Relationship Id="rId28" Type="http://schemas.openxmlformats.org/officeDocument/2006/relationships/viewProps" Target="viewProps.xml"/>
  <Relationship Id="rId2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732785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732785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732785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732785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096250" cy="4048125"/>
          <a:chOff x="1428750" y="714375"/>
          <a:chExt cx="8096250" cy="4048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2年03月27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中文主日學：每周日上午  9:00 , 教室2140C
       中文崇拜：每周日上午 10:30 , Baskin Chapel
  生命團契: 每周五晚上  6:30 , 教室2103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cts 使徒行傳
4:32-36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2 那许多信的人，都是一心一意的，没有一人说，他的东西有一样是自己的，都是大家公用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3 使徒大有能力，见证主耶稣复活。众人也都蒙大恩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2 All the believers were one in heart and mind. No one claimed that any of his possessions was his own, but they shared everything they ha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3 With great power the apostles continued to testify to the resurrection of the Lord Jesus, and much grace was upon them all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4 内中也没有一个缺乏的，因为人人将田产房屋都卖了，把所卖的价银拿来，放在使徒脚前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5 照各人所需用的，分给各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4 There were no needy persons among them. For from time to time those who owned lands or houses sold them, brought the money from the sales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5 and put it at the apostles' feet, and it was distributed to anyone as he had need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6 有一个利未人，生在居比路，名叫约瑟，使徒称他为巴拿巴。（巴拿巴翻出来，就是劝慰子）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6 Joseph, a Levite from Cyprus, whom the apostles called Barnabas (which means Son of Encouragement),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呼召与每个信主之人的事工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e Call and Ministry of Every Believer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astor Fady Al-Hagal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ohn 約翰福音
3:31-36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为爱而生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Born To Love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1 从天上来的，是在万有之上。从地上来的，是属乎地，他所说的，也是属乎地从天上来的，是在万有之上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2 他将所见所闻的见证出来，只是没有人领受他的见证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1 The one who comes from above is above all; the one who is from the earth belongs to the earth, and speaks as one from the earth. The one who comes from heaven is above all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2 He testifies to what he has seen and heard, but no one accepts his testimony.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3 那领受他见证的，就印上印，证明神是真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4 神所差来的，就说神的话。因为神赐圣灵给他，是没有限量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3 The man who has accepted it has certified that God is truthful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4 For the one whom God has sent speaks the words of God, for God gives the Spirit without limit.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5 父爱子，已将万有交在他手里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6 信子的人有永生。不信子的人得不着永生，（原文作不得见永生）神的震怒常在他身上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5 The Father loves the Son and has placed everything in his hand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6 Whoever believes in the Son has eternal life, but whoever rejects the Son will not see life, for God's wrath remains on him."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在基督裡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In Christ Alone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成為我異象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31, Be Thou My Vision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一心稱謝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ord, I Praise with All of My Heart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6">
  <a:themeElements>
    <a:clrScheme name="Theme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5">
  <a:themeElements>
    <a:clrScheme name="Theme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69">
  <a:themeElements>
    <a:clrScheme name="Theme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65">
  <a:themeElements>
    <a:clrScheme name="Theme6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2022-03-26T16:19:42Z</dcterms:created>
  <dcterms:modified xsi:type="dcterms:W3CDTF">2022-03-26T16:19:42Z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