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presProps" Target="presProps.xml"/>
  <Relationship Id="rId33" Type="http://schemas.openxmlformats.org/officeDocument/2006/relationships/viewProps" Target="viewProps.xml"/>
  <Relationship Id="rId3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69225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692253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692253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69225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096250" cy="4048125"/>
          <a:chOff x="1428750" y="714375"/>
          <a:chExt cx="8096250" cy="4048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4月0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中文主日學：每周日上午  9:00 , 教室2140C
       中文崇拜：每周日上午 10:30 , Baskin Chapel
  生命團契: 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献上感恩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Thanks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15:1-8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我是真葡萄树，我父是栽培的人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凡属我不结果子的枝子，他就剪去。凡结果子的，他就修理干净，使枝子结果子更多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I am the true vine, and my Father is the gardener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He cuts off every branch in me that bears no fruit, while every branch that does bear fruit he prunes so that it will be even more fruitful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现在你们因我讲给你们的道，已经干净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你们要常在我里面，我也常在你们里面。枝子若不常在葡萄树上，自己就不能结果子。你们若不常在我里面，也是这样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You are already clean because of the word I have spoken to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Remain in me, and I will remain in you. No branch can bear fruit by itself; it must remain in the vine. Neither can you bear fruit unless you remain in me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我是葡萄树，你们是枝子。常在我里面的，我也常在他里面，这人就多结果子。因为离了我，你们就不能作什么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人若不常在我里面，就像枝子丢在外面枯干，人拾起来，扔在火里烧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I am the vine; you are the branches. If a man remains in me and I in him, he will bear much fruit; apart from me you can do nothing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If anyone does not remain in me, he is like a branch that is thrown away and withers; such branches are picked up, thrown into the fire and burned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你们若常在我里面，我的话也常在你们里面，凡你们所愿意的，祈求就给你们成就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你们多结果子，我父就因此得荣耀，你们也就是我的门徒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If you remain in me and my words remain in you, ask whatever you wish, and it will be given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is is to my Father's glory, that you bear much fruit, showing yourselves to be my disciples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耶稣是道路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e Way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14:1-7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們愛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(讓世界不一樣) We Will Love (We Can Make a Difference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你们心里不要忧愁。你们信神，也当信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在我父的家里，有许多住处。若是没有，我就早已告诉你们了。我去原是为你们预备地方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Do not let your hearts be troubled. Trust in God ; trust also in m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In my Father's house are many rooms; if it were not so, I would have told you. I am going there to prepare a place for you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我若去为你们预备了地方，就必再来接你们到我那里去，我在哪里，叫你们也在哪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我往哪里去，你们知道。那条路，你们也知道。（有古卷作我往哪里去你们知道那条路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And if I go and prepare a place for you, I will come back and take you to be with me that you also may be where I a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You know the way to the place where I am going."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多马对他说，主阿，我们不知道你往哪里去，怎么知道那条路呢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耶稣说，我就是道路，真理，生命。若不借着我。没有人能到父那里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omas said to him, "Lord, we don't know where you are going, so how can we know the way?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Jesus answered, "I am the way and the truth and the life. No one comes to the Father except through me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你们若认识我，也就认识我的父。从今以后，你们认识他，并且已经看见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If you really knew me, you would know my Father as well. From now on, you do know him and have seen him."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耶和華是我牧者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You Are My Shepherd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在基督裡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n Christ Alone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2022-03-21T23:44:16Z</dcterms:created>
  <dcterms:modified xsi:type="dcterms:W3CDTF">2022-03-21T23:44:16Z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