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790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790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790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790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4月1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彼拉多又进了衙门，叫耶稣来，对他说，你是犹太人的王吗？
]]></a:t>
            </a:r>
            <a:r>
              <a:rPr lang="en-US" sz="2400" spc="0" u="none">
                <a:solidFill>
                  <a:srgbClr val="000000">
                    <a:alpha val="100.00%"/>
                  </a:srgbClr>
                </a:solidFill>
                <a:latin typeface="Calibri"/>
              </a:rPr>
              <a:t><![CDATA[34 耶稣回答说，这话是你自己说的，还是别人论我对你说的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Pilate then went back inside the palace, summoned Jesus and asked him, "Are you the king of the Jews?"
]]></a:t>
            </a:r>
            <a:r>
              <a:rPr lang="en-US" sz="1800" spc="0" u="none">
                <a:solidFill>
                  <a:srgbClr val="000000">
                    <a:alpha val="100.00%"/>
                  </a:srgbClr>
                </a:solidFill>
                <a:latin typeface="Calibri"/>
              </a:rPr>
              <a:t><![CDATA[34 Is that your own idea, Jesus asked, "or did others talk to you about m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彼拉多说，我岂是犹太人呢？你本国的人和祭司长，把你交给我。你作了什么事呢？
]]></a:t>
            </a:r>
            <a:r>
              <a:rPr lang="en-US" sz="2400" spc="0" u="none">
                <a:solidFill>
                  <a:srgbClr val="000000">
                    <a:alpha val="100.00%"/>
                  </a:srgbClr>
                </a:solidFill>
                <a:latin typeface="Calibri"/>
              </a:rPr>
              <a:t><![CDATA[36 耶稣回答说，我的国不属这世界。我的国若属这世界，我的臣仆必要争战，使我不至于被交给犹太人。只是我的国不属这世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Am I a Jew? Pilate replied. "It was your people and your chief priests who handed you over to me. What is it you have done?"
]]></a:t>
            </a:r>
            <a:r>
              <a:rPr lang="en-US" sz="1800" spc="0" u="none">
                <a:solidFill>
                  <a:srgbClr val="000000">
                    <a:alpha val="100.00%"/>
                  </a:srgbClr>
                </a:solidFill>
                <a:latin typeface="Calibri"/>
              </a:rPr>
              <a:t><![CDATA[36 Jesus said, "My kingdom is not of this world. If it were, my servants would fight to prevent my arrest by the Jews. But now my kingdom is from another pla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彼拉多就对他说，这样，你是王吗？耶稣回答说，你说我是王。我为此而生，也为此来到世间，特为给真理作见证。凡属真理的人，就听我的话。
]]></a:t>
            </a:r>
            <a:r>
              <a:rPr lang="en-US" sz="2400" spc="0" u="none">
                <a:solidFill>
                  <a:srgbClr val="000000">
                    <a:alpha val="100.00%"/>
                  </a:srgbClr>
                </a:solidFill>
                <a:latin typeface="Calibri"/>
              </a:rPr>
              <a:t><![CDATA[38 彼拉多说，真理是什么呢？说了这话，又出来到犹太人那里，对他们说，我查不出他有什么罪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You are a king, then! said Pilate. Jesus answered, "You are right in saying I am a king. In fact, for this reason I was born, and for this I came into the world, to testify to the truth. Everyone on the side of truth listens to me."
]]></a:t>
            </a:r>
            <a:r>
              <a:rPr lang="en-US" sz="1800" spc="0" u="none">
                <a:solidFill>
                  <a:srgbClr val="000000">
                    <a:alpha val="100.00%"/>
                  </a:srgbClr>
                </a:solidFill>
                <a:latin typeface="Calibri"/>
              </a:rPr>
              <a:t><![CDATA[38 What is truth? Pilate asked. With this he went out again to the Jews and said, "I find no basis for a charge against hi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9 但你们有个规矩，在逾越节要我给你们释放一个人，你们要我给你们释放犹太人的王吗？
]]></a:t>
            </a:r>
            <a:r>
              <a:rPr lang="en-US" sz="2400" spc="0" u="none">
                <a:solidFill>
                  <a:srgbClr val="000000">
                    <a:alpha val="100.00%"/>
                  </a:srgbClr>
                </a:solidFill>
                <a:latin typeface="Calibri"/>
              </a:rPr>
              <a:t><![CDATA[40 他们又喊着说，不要这人，要巴拉巴。这巴拉巴是个强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But it is your custom for me to release to you one prisoner at the time of the Passover. Do you want me to release 'the king of the Jews'?"
]]></a:t>
            </a:r>
            <a:r>
              <a:rPr lang="en-US" sz="1800" spc="0" u="none">
                <a:solidFill>
                  <a:srgbClr val="000000">
                    <a:alpha val="100.00%"/>
                  </a:srgbClr>
                </a:solidFill>
                <a:latin typeface="Calibri"/>
              </a:rPr>
              <a:t><![CDATA[40 They shouted back, "No, not him! Give us Barabbas!" Now Barabbas had taken part in a rebell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是真理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Truth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Apr 14	]]></a:t>
            </a:r>
            <a:r>
              <a:rPr lang="en-US" b="1" sz="2000" spc="0" u="none">
                <a:solidFill>
                  <a:srgbClr val="000000">
                    <a:alpha val="100.00%"/>
                  </a:srgbClr>
                </a:solidFill>
                <a:latin typeface="Calibri"/>
              </a:rPr>
              <a:t><![CDATA[Special Service: Brentwood 主堂 周四特别敬拜 濯足日	王牧师
]]></a:t>
            </a:r>
            <a:r>
              <a:rPr lang="en-US" b="1" sz="2000" spc="0" u="none">
                <a:solidFill>
                  <a:srgbClr val="0000FF">
                    <a:alpha val="100.00%"/>
                  </a:srgbClr>
                </a:solidFill>
                <a:latin typeface="Calibri"/>
              </a:rPr>
              <a:t><![CDATA[Apr 15	]]></a:t>
            </a:r>
            <a:r>
              <a:rPr lang="en-US" b="1" sz="2000" spc="0" u="none">
                <a:solidFill>
                  <a:srgbClr val="000000">
                    <a:alpha val="100.00%"/>
                  </a:srgbClr>
                </a:solidFill>
                <a:latin typeface="Calibri"/>
              </a:rPr>
              <a:t><![CDATA[Special Service: 中文堂 周五聚会 主耶稣受难日	王牧师
]]></a:t>
            </a:r>
            <a:r>
              <a:rPr lang="en-US" b="1" sz="2000" spc="0" u="none">
                <a:solidFill>
                  <a:srgbClr val="0000FF">
                    <a:alpha val="100.00%"/>
                  </a:srgbClr>
                </a:solidFill>
                <a:latin typeface="Calibri"/>
              </a:rPr>
              <a:t><![CDATA[Apr 16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4:6-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耶稣说，我就是道路，真理，生命。若不借着我。没有人能到父那里去。
]]></a:t>
            </a:r>
            <a:r>
              <a:rPr lang="en-US" sz="2400" spc="0" u="none">
                <a:solidFill>
                  <a:srgbClr val="000000">
                    <a:alpha val="100.00%"/>
                  </a:srgbClr>
                </a:solidFill>
                <a:latin typeface="Calibri"/>
              </a:rPr>
              <a:t><![CDATA[7 你们若认识我，也就认识我的父。从今以后，你们认识他，并且已经看见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Jesus answered, "I am the way and the truth and the life. No one comes to the Father except through me.
]]></a:t>
            </a:r>
            <a:r>
              <a:rPr lang="en-US" sz="1800" spc="0" u="none">
                <a:solidFill>
                  <a:srgbClr val="000000">
                    <a:alpha val="100.00%"/>
                  </a:srgbClr>
                </a:solidFill>
                <a:latin typeface="Calibri"/>
              </a:rPr>
              <a:t><![CDATA[7 If you really knew me, you would know my Father as well. From now on, you do know him and have seen hi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看見
]]></a:t>
            </a:r>
            <a:r>
              <a:rPr lang="en-US" b="1" sz="3200" spc="0" u="none">
                <a:solidFill>
                  <a:srgbClr val="663300">
                    <a:alpha val="100.00%"/>
                  </a:srgbClr>
                </a:solidFill>
                <a:latin typeface="Calibri"/>
              </a:rPr>
              <a:t><![CDATA[I Want to S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世界之光
]]></a:t>
            </a:r>
            <a:r>
              <a:rPr lang="en-US" b="1" sz="3200" spc="0" u="none">
                <a:solidFill>
                  <a:srgbClr val="663300">
                    <a:alpha val="100.00%"/>
                  </a:srgbClr>
                </a:solidFill>
                <a:latin typeface="Calibri"/>
              </a:rPr>
              <a:t><![CDATA[Light of the Wor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8:33-40]]></a:t>
            </a:r>
          </a:p>
        </p:txBody>
      </p:sp>
    </p:spTree>
  </p:cSld>
  <p:clrMapOvr>
    <a:masterClrMapping/>
  </p:clrMapOvr>
</p:sld>
</file>

<file path=ppt/theme/theme1.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2022-04-05T12:45:56Z</dcterms:created>
  <dcterms:modified xsi:type="dcterms:W3CDTF">2022-04-05T12:45:56Z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