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slide" Target="slides/slide22.xml"/>
  <Relationship Id="rId28" Type="http://schemas.openxmlformats.org/officeDocument/2006/relationships/presProps" Target="presProps.xml"/>
  <Relationship Id="rId29" Type="http://schemas.openxmlformats.org/officeDocument/2006/relationships/viewProps" Target="viewProps.xml"/>
  <Relationship Id="rId30"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940428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940428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940428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39404289"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2.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096250" cy="4048125"/>
          <a:chOff x="1428750" y="714375"/>
          <a:chExt cx="8096250" cy="4048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33337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2年04月24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r>
              <a:rPr lang="en-US" b="1" sz="2000" spc="0" u="none">
                <a:solidFill>
                  <a:srgbClr val="000000">
                    <a:alpha val="100.00%"/>
                  </a:srgbClr>
                </a:solidFill>
                <a:latin typeface="楷体"/>
              </a:rPr>
              <a:t><![CDATA[中文主日學：每周日上午  9:00 , 教室2140C
       中文崇拜：每周日上午 10:30 , Baskin Chapel
  生命團契: 每周五晚上  6:30 , 教室210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一切全獻上
]]></a:t>
            </a:r>
            <a:r>
              <a:rPr lang="en-US" b="1" sz="3200" spc="0" u="none">
                <a:solidFill>
                  <a:srgbClr val="663300">
                    <a:alpha val="100.00%"/>
                  </a:srgbClr>
                </a:solidFill>
                <a:latin typeface="Calibri"/>
              </a:rPr>
              <a:t><![CDATA[353, I Surrender All]]></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John 約翰福音
20:24-2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4 那十二个门徒中，有称为低土马的多马。耶稣来的时候，他没有和他们同在。
]]></a:t>
            </a:r>
            <a:r>
              <a:rPr lang="en-US" sz="2400" spc="0" u="none">
                <a:solidFill>
                  <a:srgbClr val="000000">
                    <a:alpha val="100.00%"/>
                  </a:srgbClr>
                </a:solidFill>
                <a:latin typeface="Calibri"/>
              </a:rPr>
              <a:t><![CDATA[25 那些门徒就对他说，我们已经看见主了。多马却说，我非看见他手上的钉痕，用指头探入那钉痕，又用手探入他的肋旁，我总不信。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4 Now Thomas (called Didymus), one of the Twelve, was not with the disciples when Jesus came.
]]></a:t>
            </a:r>
            <a:r>
              <a:rPr lang="en-US" sz="1800" spc="0" u="none">
                <a:solidFill>
                  <a:srgbClr val="000000">
                    <a:alpha val="100.00%"/>
                  </a:srgbClr>
                </a:solidFill>
                <a:latin typeface="Calibri"/>
              </a:rPr>
              <a:t><![CDATA[25 So the other disciples told him, "We have seen the Lord!" But he said to them, "Unless I see the nail marks in his hands and put my finger where the nails were, and put my hand into his side, I will not believe i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6 过了八日，门徒又在屋里，多马也和他们同在，门都关了。耶稣来站在当中说，愿你们平安。
]]></a:t>
            </a:r>
            <a:r>
              <a:rPr lang="en-US" sz="2400" spc="0" u="none">
                <a:solidFill>
                  <a:srgbClr val="000000">
                    <a:alpha val="100.00%"/>
                  </a:srgbClr>
                </a:solidFill>
                <a:latin typeface="Calibri"/>
              </a:rPr>
              <a:t><![CDATA[27 就对多马说，伸过你的指头来，摸（摸原文作看）我的手。伸出你的手来，探入我的肋旁。不要疑惑，总要信。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6 A week later his disciples were in the house again, and Thomas was with them. Though the doors were locked, Jesus came and stood among them and said, "Peace be with you!"
]]></a:t>
            </a:r>
            <a:r>
              <a:rPr lang="en-US" sz="1800" spc="0" u="none">
                <a:solidFill>
                  <a:srgbClr val="000000">
                    <a:alpha val="100.00%"/>
                  </a:srgbClr>
                </a:solidFill>
                <a:latin typeface="Calibri"/>
              </a:rPr>
              <a:t><![CDATA[27 Then he said to Thomas, "Put your finger here; see my hands. Reach out your hand and put it into my side. Stop doubting and believe."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28 多马说，我的主，我的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28 Thomas said to him, "My Lord and my God!"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耶稣与疑惑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Jesus and Doubt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Pastor Mike Harde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95:1-7]]></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我们成为一家人
]]></a:t>
            </a:r>
            <a:r>
              <a:rPr lang="en-US" b="1" sz="3200" spc="0" u="none">
                <a:solidFill>
                  <a:srgbClr val="663300">
                    <a:alpha val="100.00%"/>
                  </a:srgbClr>
                </a:solidFill>
                <a:latin typeface="Calibri"/>
              </a:rPr>
              <a:t><![CDATA[We are In One Family]]></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来阿，我们要向耶和华歌唱，向拯救我们的磐石欢呼。
]]></a:t>
            </a:r>
            <a:r>
              <a:rPr lang="en-US" sz="2400" spc="0" u="none">
                <a:solidFill>
                  <a:srgbClr val="000000">
                    <a:alpha val="100.00%"/>
                  </a:srgbClr>
                </a:solidFill>
                <a:latin typeface="Calibri"/>
              </a:rPr>
              <a:t><![CDATA[2 我们要来感谢他，用诗歌向他欢呼。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Come, let us sing for joy to the Lord ; let us shout aloud to the Rock of our salvation.
]]></a:t>
            </a:r>
            <a:r>
              <a:rPr lang="en-US" sz="1800" spc="0" u="none">
                <a:solidFill>
                  <a:srgbClr val="000000">
                    <a:alpha val="100.00%"/>
                  </a:srgbClr>
                </a:solidFill>
                <a:latin typeface="Calibri"/>
              </a:rPr>
              <a:t><![CDATA[2 Let us come before him with thanksgiving and extol him with music and song.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因耶和华为大神，为大王，超乎万神之上。
]]></a:t>
            </a:r>
            <a:r>
              <a:rPr lang="en-US" sz="2400" spc="0" u="none">
                <a:solidFill>
                  <a:srgbClr val="000000">
                    <a:alpha val="100.00%"/>
                  </a:srgbClr>
                </a:solidFill>
                <a:latin typeface="Calibri"/>
              </a:rPr>
              <a:t><![CDATA[4 地的深处在他手中。山的高峰也属他。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For the Lord is the great God, the great King above all gods.
]]></a:t>
            </a:r>
            <a:r>
              <a:rPr lang="en-US" sz="1800" spc="0" u="none">
                <a:solidFill>
                  <a:srgbClr val="000000">
                    <a:alpha val="100.00%"/>
                  </a:srgbClr>
                </a:solidFill>
                <a:latin typeface="Calibri"/>
              </a:rPr>
              <a:t><![CDATA[4 In his hand are the depths of the earth, and the mountain peaks belong to him.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海洋属他。是他造的。旱地也是他手造成的。
]]></a:t>
            </a:r>
            <a:r>
              <a:rPr lang="en-US" sz="2400" spc="0" u="none">
                <a:solidFill>
                  <a:srgbClr val="000000">
                    <a:alpha val="100.00%"/>
                  </a:srgbClr>
                </a:solidFill>
                <a:latin typeface="Calibri"/>
              </a:rPr>
              <a:t><![CDATA[6 来阿，我们要屈身敬拜，在造我们的耶和华面前跪下。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The sea is his, for he made it, and his hands formed the dry land.
]]></a:t>
            </a:r>
            <a:r>
              <a:rPr lang="en-US" sz="1800" spc="0" u="none">
                <a:solidFill>
                  <a:srgbClr val="000000">
                    <a:alpha val="100.00%"/>
                  </a:srgbClr>
                </a:solidFill>
                <a:latin typeface="Calibri"/>
              </a:rPr>
              <a:t><![CDATA[6 Come, let us bow down in worship, let us kneel before the Lord our Maker;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7 因为他是我们的神。我们是他草场的羊，是他手下的民。惟愿你们今天听他的话。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7 for he is our God and we are the people of his pasture, the flock under his care. Today, if you hear his voice,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你真偉大
]]></a:t>
            </a:r>
            <a:r>
              <a:rPr lang="en-US" b="1" sz="3200" spc="0" u="none">
                <a:solidFill>
                  <a:srgbClr val="663300">
                    <a:alpha val="100.00%"/>
                  </a:srgbClr>
                </a:solidFill>
                <a:latin typeface="Calibri"/>
              </a:rPr>
              <a:t><![CDATA[6, How Great Thou Ar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信靠耶穌真是甜美
]]></a:t>
            </a:r>
            <a:r>
              <a:rPr lang="en-US" b="1" sz="3200" spc="0" u="none">
                <a:solidFill>
                  <a:srgbClr val="663300">
                    <a:alpha val="100.00%"/>
                  </a:srgbClr>
                </a:solidFill>
                <a:latin typeface="Calibri"/>
              </a:rPr>
              <a:t><![CDATA[323, ‘Tis So Sweet to Trust in Jesus]]></a:t>
            </a:r>
          </a:p>
        </p:txBody>
      </p:sp>
    </p:spTree>
  </p:cSld>
  <p:clrMapOvr>
    <a:masterClrMapping/>
  </p:clrMapOvr>
</p:sld>
</file>

<file path=ppt/theme/theme1.xml><?xml version="1.0" encoding="utf-8"?>
<a:theme xmlns:a="http://schemas.openxmlformats.org/drawingml/2006/main" name="Theme69">
  <a:themeElements>
    <a:clrScheme name="Theme6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69">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69">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75">
  <a:themeElements>
    <a:clrScheme name="Theme7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75">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75">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3">
  <a:themeElements>
    <a:clrScheme name="Theme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22</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2022-04-19T17:06:53Z</dcterms:created>
  <dcterms:modified xsi:type="dcterms:W3CDTF">2022-04-19T17:06:53Z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