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9541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9541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9541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99541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5月0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4:19-19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妇人说，先生，我看出你是先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Sir, the woman said, "I can see that you are a prophet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祂爱我们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e Loves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愛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(讓世界不一樣) We Will Love (We Can Make a Difference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3:8-13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怜悯，有恩典，不轻易发怒，且有丰盛的慈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他不长久责备，也不永远怀怒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compassionate and gracious, slow to anger, abounding in lov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will not always accuse, nor will he harbor his anger forever;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他没有按我们的罪过待我们，也没有照我们的罪孽报应我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天离地何等的高，他的慈爱向敬畏他的人，也是何等的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he does not treat us as our sins deserve or repay us according to our iniquiti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For as high as the heavens are above the earth, so great is his love for those who fear him;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东离西有多远，他叫我们的过犯，离我们也有多远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父亲怎样怜恤他的儿女，耶和华也怎样怜恤敬畏他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as far as the east is from the west, so far has he removed our transgressions from u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As a father has compassion on his children, so the Lord has compassion on those who fear him;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主祢是我力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Are My Strength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的爱不离不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r love never Fail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2022-04-26T01:51:59Z</dcterms:created>
  <dcterms:modified xsi:type="dcterms:W3CDTF">2022-04-26T01:51:59Z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