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158874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15887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15887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15887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5月1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John 約翰一書
3:18-19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小子们哪，我们相爱，不要只在言语和舌头上。总要在行为和诚实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从此就知道我们是属真理的，并且我们的心在神面前可以安稳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Dear children, let us not love with words or tongue but with actions and in tru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This then is how we know that we belong to the truth, and how we set our hearts at rest in his presence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爱的行动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ove Does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May 21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中相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ee You Face to Face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omans 羅馬書
3:23-26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因为世人都犯了罪，亏缺了神的荣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如今却蒙神的恩典，因基督耶稣的救赎，就白白地称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for all have sinned and fall short of the glory of Go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and are justified freely by his grace through the redemption that came by Christ Jesus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神设立耶稣作挽回祭，是凭着耶稣的血，借着人的信，要显明神的义。因为他用忍耐的心，宽容人先时所犯的罪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好在今时显明他的义，使人知道他自己为义，也称信耶稣的人为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God presented him as a sacrifice of atonement, through faith in his blood. He did this to demonstrate his justice, because in his forbearance he had left the sins committed beforehand unpunished-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he did it to demonstrate his justice at the present time, so as to be just and the one who justifies those who have faith in Jesus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的恩典够我用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 Your Grace Is Enough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當轉眼仰望耶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70, Turn Your Eyes Upon Jesus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2022-05-14T23:54:34Z</dcterms:created>
  <dcterms:modified xsi:type="dcterms:W3CDTF">2022-05-14T23:54:34Z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