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39976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39976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39976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439976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6月0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 恩赐原有分别，圣灵却是一位。
]]></a:t>
            </a:r>
            <a:r>
              <a:rPr lang="en-US" sz="2400" spc="0" u="none">
                <a:solidFill>
                  <a:srgbClr val="000000">
                    <a:alpha val="100.00%"/>
                  </a:srgbClr>
                </a:solidFill>
                <a:latin typeface="Calibri"/>
              </a:rPr>
              <a:t><![CDATA[5 职事也有分别，主却是一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 There are different kinds of gifts, but the same Spirit.
]]></a:t>
            </a:r>
            <a:r>
              <a:rPr lang="en-US" sz="1800" spc="0" u="none">
                <a:solidFill>
                  <a:srgbClr val="000000">
                    <a:alpha val="100.00%"/>
                  </a:srgbClr>
                </a:solidFill>
                <a:latin typeface="Calibri"/>
              </a:rPr>
              <a:t><![CDATA[5 There are different kinds of service, but the same Lor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功用也有分别，神却是一位，在众人里面运行一切的事。
]]></a:t>
            </a:r>
            <a:r>
              <a:rPr lang="en-US" sz="2400" spc="0" u="none">
                <a:solidFill>
                  <a:srgbClr val="000000">
                    <a:alpha val="100.00%"/>
                  </a:srgbClr>
                </a:solidFill>
                <a:latin typeface="Calibri"/>
              </a:rPr>
              <a:t><![CDATA[7 圣灵显在各人身上，是叫人得益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re are different kinds of working, but the same God works all of them in all men.
]]></a:t>
            </a:r>
            <a:r>
              <a:rPr lang="en-US" sz="1800" spc="0" u="none">
                <a:solidFill>
                  <a:srgbClr val="000000">
                    <a:alpha val="100.00%"/>
                  </a:srgbClr>
                </a:solidFill>
                <a:latin typeface="Calibri"/>
              </a:rPr>
              <a:t><![CDATA[7 Now to each one the manifestation of the Spirit is given for the common goo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这人蒙圣灵赐他智慧的言语。那人也蒙这位圣灵赐他知识的言语。
]]></a:t>
            </a:r>
            <a:r>
              <a:rPr lang="en-US" sz="2400" spc="0" u="none">
                <a:solidFill>
                  <a:srgbClr val="000000">
                    <a:alpha val="100.00%"/>
                  </a:srgbClr>
                </a:solidFill>
                <a:latin typeface="Calibri"/>
              </a:rPr>
              <a:t><![CDATA[9 又有一人蒙这位圣灵赐他信心。还有一人蒙这位圣灵赐他医病的恩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To one there is given through the Spirit the message of wisdom, to another the message of knowledge by means of the same Spirit,
]]></a:t>
            </a:r>
            <a:r>
              <a:rPr lang="en-US" sz="1800" spc="0" u="none">
                <a:solidFill>
                  <a:srgbClr val="000000">
                    <a:alpha val="100.00%"/>
                  </a:srgbClr>
                </a:solidFill>
                <a:latin typeface="Calibri"/>
              </a:rPr>
              <a:t><![CDATA[9 to another faith by the same Spirit, to another gifts of healing by that one Spiri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又叫一人能行异能。又叫一人能作先知。又叫一人能辨别诸灵。又叫一人能说方言。又叫一人能翻方言。
]]></a:t>
            </a:r>
            <a:r>
              <a:rPr lang="en-US" sz="2400" spc="0" u="none">
                <a:solidFill>
                  <a:srgbClr val="000000">
                    <a:alpha val="100.00%"/>
                  </a:srgbClr>
                </a:solidFill>
                <a:latin typeface="Calibri"/>
              </a:rPr>
              <a:t><![CDATA[11 这一切都是这位圣灵所运行，随己意分给各人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to another miraculous powers, to another prophecy, to another distinguishing between spirits, to another speaking in different kinds of tongues, and to still another the interpretation of tongues.
]]></a:t>
            </a:r>
            <a:r>
              <a:rPr lang="en-US" sz="1800" spc="0" u="none">
                <a:solidFill>
                  <a:srgbClr val="000000">
                    <a:alpha val="100.00%"/>
                  </a:srgbClr>
                </a:solidFill>
                <a:latin typeface="Calibri"/>
              </a:rPr>
              <a:t><![CDATA[11 All these are the work of one and the same Spirit, and he gives them to each one, just as he determin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就如身子是一个，却有许多肢体。而且肢体虽多，仍是一个身子。基督也是这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 body is a unit, though it is made up of many parts; and though all its parts are many, they form one body. So it is with Chris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若一个肢体受苦，所有的肢体就一同受苦。若一个肢体得荣耀，所有的肢体就一同快乐。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If one part suffers, every part suffers with it; if one part is honored, every part rejoices with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我将成为一名发挥作用的教会会员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I will become an Effective Church Member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潘崇仁 弟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shua 約書亞記
24:14-1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现在你们要敬畏耶和华，诚心实意地事奉他，将你们列祖在大河那边和在埃及所事奉的神除掉，去事奉耶和华。
]]></a:t>
            </a:r>
            <a:r>
              <a:rPr lang="en-US" sz="2400" spc="0" u="none">
                <a:solidFill>
                  <a:srgbClr val="000000">
                    <a:alpha val="100.00%"/>
                  </a:srgbClr>
                </a:solidFill>
                <a:latin typeface="Calibri"/>
              </a:rPr>
              <a:t><![CDATA[15 若是你们以事奉耶和华为不好，今日就可以选择所要事奉的，是你们列祖在大河那边所事奉的神呢？是你们所住这地的亚摩利人的神呢？至于我和我家，我们必定事奉耶和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Now fear the Lord and serve him with all faithfulness. Throw away the gods your forefathers worshiped beyond the River and in Egypt, and serve the Lord .
]]></a:t>
            </a:r>
            <a:r>
              <a:rPr lang="en-US" sz="1800" spc="0" u="none">
                <a:solidFill>
                  <a:srgbClr val="000000">
                    <a:alpha val="100.00%"/>
                  </a:srgbClr>
                </a:solidFill>
                <a:latin typeface="Calibri"/>
              </a:rPr>
              <a:t><![CDATA[15 But if serving the Lord seems undesirable to you, then choose for yourselves this day whom you will serve, whether the gods your forefathers served beyond the River, or the gods of the Amorites, in whose land you are living. But as for me and my household, we will serve the Lord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當轉眼仰望耶穌
]]></a:t>
            </a:r>
            <a:r>
              <a:rPr lang="en-US" b="1" sz="3200" spc="0" u="none">
                <a:solidFill>
                  <a:srgbClr val="663300">
                    <a:alpha val="100.00%"/>
                  </a:srgbClr>
                </a:solidFill>
                <a:latin typeface="Calibri"/>
              </a:rPr>
              <a:t><![CDATA[270, Turn Your Eyes Upon Je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友歌
]]></a:t>
            </a:r>
            <a:r>
              <a:rPr lang="en-US" b="1" sz="3200" spc="0" u="none">
                <a:solidFill>
                  <a:srgbClr val="663300">
                    <a:alpha val="100.00%"/>
                  </a:srgbClr>
                </a:solidFill>
                <a:latin typeface="Calibri"/>
              </a:rPr>
              <a:t><![CDATA[377, What a Friend We Have in Je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這一生最美的祝福
]]></a:t>
            </a:r>
            <a:r>
              <a:rPr lang="en-US" b="1" sz="3200" spc="0" u="none">
                <a:solidFill>
                  <a:srgbClr val="663300">
                    <a:alpha val="100.00%"/>
                  </a:srgbClr>
                </a:solidFill>
                <a:latin typeface="Calibri"/>
              </a:rPr>
              <a:t><![CDATA[The gift of knowing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orinthians 歌林多前書
12:4-12
1 Corinthians 歌林多前書
12:26-26]]></a:t>
            </a:r>
          </a:p>
        </p:txBody>
      </p:sp>
    </p:spTree>
  </p:cSld>
  <p:clrMapOvr>
    <a:masterClrMapping/>
  </p:clrMapOvr>
</p:sld>
</file>

<file path=ppt/theme/theme1.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2022-06-11T21:03:12Z</dcterms:created>
  <dcterms:modified xsi:type="dcterms:W3CDTF">2022-06-11T21:03:12Z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