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0190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0190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0190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40190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6月1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，我願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Receive Your Love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切全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53, I Surrender All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Ephesians 以弗所書
4:1-3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为主被囚的劝你们，既然蒙召，行事为人就当与蒙召的恩相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凡事谦虚，温柔，忍耐，用爱心互相宽容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s a prisoner for the Lord, then, I urge you to live a life worthy of the calling you have receiv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Be completely humble and gentle; be patient, bearing with one another in lov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用和平彼此联络，竭力保守圣灵所赐合而为一的心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Make every effort to keep the unity of the Spirit through the bond of peace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我将成为一名合一教会的会员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 will become an Unifying Church Memb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8:1-9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们成为一家人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e are In One Family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，交与伶长。用迦特乐器。）耶和华我们的主阿，你的名在全地何其美。你将你的荣耀彰显于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因敌人的缘故，从婴孩和吃奶的口中，建立了能力，使仇敌和报仇的，闭口无言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O Lord , our Lord, how majestic is your name in all the earth! You have set your glory above the heaven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From the lips of children and infants you have ordained praise because of your enemies, to silence the foe and the avenger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观看你指头所造的天，并你所陈设的月亮星宿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便说，人算什么，你竟顾念他。世人算什么，你竟眷顾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en I consider your heavens, the work of your fingers, the moon and the stars, which you have set in plac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hat is man that you are mindful of him, the son of man that you care for him?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叫他比天使（或作神）微小一点，并赐他荣耀尊贵为冠冕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你派他管理你手所造的，使万物，就是一切的牛羊，田野的兽，空中的鸟，海里的鱼，凡经行海道的，都服在他的脚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You made him a little lower than the heavenly beings and crowned him with glory and hono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You made him ruler over the works of your hands; you put everything under his feet: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all flocks and herds, and the beasts of the fiel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birds of the air, and the fish of the sea, all that swim the paths of the sea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和华我们的主阿，你的名在全地何其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O Lord , our Lord, how majestic is your name in all the earth!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坐在寶座上聖潔羔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oly Lamb on the Thron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2022-06-12T02:59:56Z</dcterms:created>
  <dcterms:modified xsi:type="dcterms:W3CDTF">2022-06-12T02:59:56Z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