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4292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4292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4292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4292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6月19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2 耶稣叫他们来，对他们说，你们知道，外邦人有尊为君王的，治理他们。有大臣操权管束他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3 只是在你们中间，不是这样。你们中间，谁愿为大，就必作你们的用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2 Jesus called them together and said, "You know that those who are regarded as rulers of the Gentiles lord it over them, and their high officials exercise authority over th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3 Not so with you. Instead, whoever wants to become great among you must be your servant,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在你们中间，谁愿为首，就必作众人的仆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因为人子来，并不是要受人的服事，乃是要服事人，并且要舍命，作多人的赎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and whoever wants to be first must be slave of al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For even the Son of Man did not come to be served, but to serve, and to give his life as a ransom for many."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我已经与基督同钉十字架。现在活着的，不再是我，乃是基督在我里面活着。并且我如今在肉身活着，是因信神的儿子而活，他是爱我，为我舍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I have been crucified with Christ and I no longer live, but Christ lives in me. The life I live in the body, I live by faith in the Son of God, who loved me and gave himself for me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服侍与私欲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inistry and Desir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Jun 25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(讓世界不一樣) We Will Love (We Can Make a Difference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alatians 加拉太書
2:20-20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我已经与基督同钉十字架。现在活着的，不再是我，乃是基督在我里面活着。并且我如今在肉身活着，是因信神的儿子而活，他是爱我，为我舍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I have been crucified with Christ and I no longer live, but Christ lives in me. The life I live in the body, I live by faith in the Son of God, who loved me and gave himself for me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歌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Will Sing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是我，乃是基督在裡面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et Not I But Through Christ In Me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rk 馬可福音
10:42-45
Galatians 加拉太書
2:20-20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2022-06-16T20:56:59Z</dcterms:created>
  <dcterms:modified xsi:type="dcterms:W3CDTF">2022-06-16T20:56:59Z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