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presProps" Target="presProps.xml"/>
  <Relationship Id="rId23" Type="http://schemas.openxmlformats.org/officeDocument/2006/relationships/viewProps" Target="viewProps.xml"/>
  <Relationship Id="rId2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2159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2159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21593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21593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096250" cy="4048125"/>
          <a:chOff x="1428750" y="714375"/>
          <a:chExt cx="8096250" cy="4048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7月17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中文主日學：每周日上午  9:00 , 教室2140C
       中文崇拜：每周日上午 10:30 , Baskin Chapel
  生命團契: 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你的言语是重要的!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Your words matter!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inister Ken Schaf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愛中相遇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See You Face to Face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overbs 箴言
4:23-23
Colossians 歌羅西書
3:17-17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你要保守你心，胜过保守一切。（或作你要切切保守你心）因为一生的果效，是由心发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Above all else, guard your heart, for it is the wellspring of life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无论作什么，或说话，或行事，都要奉主耶稣的名，借着他感谢父神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And whatever you do, whether in word or deed, do it all in the name of the Lord Jesus, giving thanks to God the Father through him.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Ephesians 以弗所書
4:29-29
James 雅各書
3:5-5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污秽的言语，一句不可出口，只要随事说造就人的好话，叫听见的人得益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Do not let any unwholesome talk come out of your mouths, but only what is helpful for building others up according to their needs, that it may benefit those who listen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这样，舌头在百体里也是最小的，却能说大话。看哪，最小的火能点着最大的树林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Likewise the tongue is a small part of the body, but it makes great boasts. Consider what a great forest is set on fire by a small spark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2022-07-19T03:00:56Z</dcterms:created>
  <dcterms:modified xsi:type="dcterms:W3CDTF">2022-07-19T03:00:56Z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