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slide" Target="slides/slide20.xml"/>
  <Relationship Id="rId26" Type="http://schemas.openxmlformats.org/officeDocument/2006/relationships/slide" Target="slides/slide21.xml"/>
  <Relationship Id="rId27" Type="http://schemas.openxmlformats.org/officeDocument/2006/relationships/slide" Target="slides/slide22.xml"/>
  <Relationship Id="rId28" Type="http://schemas.openxmlformats.org/officeDocument/2006/relationships/slide" Target="slides/slide23.xml"/>
  <Relationship Id="rId29" Type="http://schemas.openxmlformats.org/officeDocument/2006/relationships/slide" Target="slides/slide24.xml"/>
  <Relationship Id="rId30" Type="http://schemas.openxmlformats.org/officeDocument/2006/relationships/slide" Target="slides/slide25.xml"/>
  <Relationship Id="rId31" Type="http://schemas.openxmlformats.org/officeDocument/2006/relationships/presProps" Target="presProps.xml"/>
  <Relationship Id="rId32" Type="http://schemas.openxmlformats.org/officeDocument/2006/relationships/viewProps" Target="viewProps.xml"/>
  <Relationship Id="rId33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4780309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4780310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4780310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4780310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191000"/>
          <a:chOff x="1428750" y="714375"/>
          <a:chExt cx="8382000" cy="4191000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2年07月31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857500"/>
            <a:ext cx="6667500" cy="1333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感謝神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308, Thanks to God for My Redeemer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James 雅各書
3:13-18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3 你们中间谁是有智慧有见识的呢？他就当在智慧的温柔上，显出他的善行来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4 你们心里若怀着苦毒的嫉妒和分争，就不可自夸，也不可说谎话抵挡真道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3 Who is wise and understanding among you? Let him show it by his good life, by deeds done in the humility that comes from wisdom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4 But if you harbor bitter envy and selfish ambition in your hearts, do not boast about it or deny the truth.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5 这样的智慧，不是从上头来的，乃是属地的，属情欲的，属鬼魔的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6 在何处有嫉妒分争，就在何处有扰乱，和各样的坏事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5 Such "wisdom" does not come down from heaven but is earthly, unspiritual, of the devil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6 For where you have envy and selfish ambition, there you find disorder and every evil practice.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7 惟独从上头来的智慧，先是清洁，后是和平，温良柔顺，满有怜悯，多结善果，没有偏见，没有假冒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8 并且使人和平的，是用和平所栽种的义果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7 But the wisdom that comes from heaven is first of all pure; then peace-loving, considerate, submissive, full of mercy and good fruit, impartial and sincere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8 Peacemakers who sow in peace raise a harvest of righteousness.
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上头来的智慧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曾维立 弟兄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聖餐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Holy Communion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85875" y="285750"/>
          <a:ext cx="7953375" cy="4381500"/>
          <a:chOff x="1285875" y="285750"/>
          <a:chExt cx="7953375" cy="4381500"/>
        </a:xfrm>
      </p:grpSpPr>
      <p:sp>
        <p:nvSpPr>
          <p:cNvPr id="1" name=""/>
          <p:cNvSpPr txBox="1"/>
          <p:nvPr/>
        </p:nvSpPr>
        <p:spPr>
          <a:xfrm>
            <a:off x="2190750" y="285750"/>
            <a:ext cx="45720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Arial"/>
              </a:rPr>
              <a:t><![CDATA[聖餐 Holy Communion]]></a:t>
            </a:r>
          </a:p>
        </p:txBody>
      </p:sp>
      <p:sp>
        <p:nvSpPr>
          <p:cNvPr id="2" name=""/>
          <p:cNvSpPr txBox="1"/>
          <p:nvPr/>
        </p:nvSpPr>
        <p:spPr>
          <a:xfrm>
            <a:off x="1285875" y="1047750"/>
            <a:ext cx="6667500" cy="33337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200" spc="0" u="none">
                <a:solidFill>
                  <a:srgbClr val="000000">
                    <a:alpha val="100.00%"/>
                  </a:srgbClr>
                </a:solidFill>
                <a:latin typeface="Arial"/>
              </a:rPr>
              <a:t><![CDATA[吃餅為記念
主耶穌無罪之身 為我們罪人捨命十架
“這是我的身體、為你們捨的．你們應當如此行、為的是記念我。”（哥林多前書11:24b)
“This is My body, which is for you; do this in remembrance of Me.” (1 Corinthians 11:24b)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85875" y="285750"/>
          <a:ext cx="7953375" cy="4286250"/>
          <a:chOff x="1285875" y="285750"/>
          <a:chExt cx="7953375" cy="4286250"/>
        </a:xfrm>
      </p:grpSpPr>
      <p:sp>
        <p:nvSpPr>
          <p:cNvPr id="1" name=""/>
          <p:cNvSpPr txBox="1"/>
          <p:nvPr/>
        </p:nvSpPr>
        <p:spPr>
          <a:xfrm>
            <a:off x="2190750" y="285750"/>
            <a:ext cx="45720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Arial"/>
              </a:rPr>
              <a:t><![CDATA[聖餐 Holy Communion]]></a:t>
            </a:r>
          </a:p>
        </p:txBody>
      </p:sp>
      <p:sp>
        <p:nvSpPr>
          <p:cNvPr id="2" name=""/>
          <p:cNvSpPr txBox="1"/>
          <p:nvPr/>
        </p:nvSpPr>
        <p:spPr>
          <a:xfrm>
            <a:off x="1285875" y="952500"/>
            <a:ext cx="6667500" cy="33337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200" spc="0" u="none">
                <a:solidFill>
                  <a:srgbClr val="000000">
                    <a:alpha val="100.00%"/>
                  </a:srgbClr>
                </a:solidFill>
                <a:latin typeface="Arial"/>
              </a:rPr>
              <a:t><![CDATA[喝杯為記念
主耶穌為罪人上十架  流出寶血洗淨我們罪孽
“這杯是用我的血所立的新約．你們每逢喝的時候、要如此行、為的是記念我。”（哥林多前書11:25b)
“This cup is the new covenant in My blood; do this, as often as you drink it, in remembrance of Me.” (Corinthians 11:25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深不见底的爱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Endless Love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我們愛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(讓世界不一樣) We Will Love (We Can Make a Difference)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主，我願像你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340, O, to Be Like Thee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Corinthians 歌林多前書
13:1-8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我若能说万人的方言，并天使的话语却没有爱，我就成了鸣的锣，响的钹一般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我若有先知讲道之能，也明白各样的奥秘，各样的知识。而且有全备的信，叫我能够移山，却没有爱，我就算不得什么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If I speak in the tongues of men and of angels, but have not love, I am only a resounding gong or a clanging cymbal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If I have the gift of prophecy and can fathom all mysteries and all knowledge, and if I have a faith that can move mountains, but have not love, I am nothing.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我若将所有的周济穷人，又舍己身叫人焚烧，却没有爱，仍然与我无益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爱是恒久忍耐，又有恩慈。爱是不嫉妒。爱是不自夸。不张狂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If I give all I possess to the poor and surrender my body to the flames, but have not love, I gain nothing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Love is patient, love is kind. It does not envy, it does not boast, it is not proud.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不作害羞的事。不求自己的益处。不轻易发怒。不计算人的恶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不喜欢不义。只喜欢真理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It is not rude, it is not self-seeking, it is not easily angered, it keeps no record of wrongs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Love does not delight in evil but rejoices with the truth.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凡事包容。凡事相信。凡事盼望。凡事忍耐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爱是永不止息。先知讲道之能，终必归于无有。说方言之能，终必停止，知识也终必归于无有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It always protects, always trusts, always hopes, always perseveres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Love never fails. But where there are prophecies, they will cease; where there are tongues, they will be stilled; where there is knowledge, it will pass away.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9">
  <a:themeElements>
    <a:clrScheme name="Theme9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20">
  <a:themeElements>
    <a:clrScheme name="Theme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34">
  <a:themeElements>
    <a:clrScheme name="Theme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36">
  <a:themeElements>
    <a:clrScheme name="Theme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2022-07-25T22:07:06Z</dcterms:created>
  <dcterms:modified xsi:type="dcterms:W3CDTF">2022-07-25T22:07:06Z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