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83816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83816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838167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83816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191000"/>
          <a:chOff x="1428750" y="714375"/>
          <a:chExt cx="8382000" cy="4191000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8月0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857500"/>
            <a:ext cx="6667500" cy="1333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Deuteronomy 申命記
6:4-9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以色列阿，你要听。耶和华我们神是独一的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要尽心，尽性，尽力爱耶和华你的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Hear, O Israel: The Lord our God, the Lord is on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Love the Lord your God with all your heart and with all your soul and with all your strength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我今日所吩咐你的话都要记在心上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也要殷勤教训你的儿女。无论你坐在家里，行在路上，躺下，起来，都要谈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se commandments that I give you today are to be upon your heart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Impress them on your children. Talk about them when you sit at home and when you walk along the road, when you lie down and when you get up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也要系在手上为记号，戴在额上为经文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又要写在你房屋的门框上，并你的城门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ie them as symbols on your hands and bind them on your forehead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Write them on the doorframes of your houses and on your gate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树立目标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nfluence with Intent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歡迎君王降臨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e Long to Meet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中相遇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ee You Face to Face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能不能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et Me Stay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86:8-12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主阿，诸神之中，没有可比你的。你的作为也无可比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主阿，你所造的万民，都要来敬拜你。他们也要荣耀你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mong the gods there is none like you, O Lord; no deeds can compare with your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All the nations you have made will come and worship before you, O Lord; they will bring glory to your nam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因你为大，且行奇妙的事。惟独你是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耶和华阿，求你将你的道指教我。我要照你的真理行。求你使我专心敬畏你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For you are great and do marvelous deeds; you alone are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each me your way, O Lord , and I will walk in your truth; give me an undivided heart, that I may fear your name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主我的神阿，我要一心称赞你。我要荣耀你的名，直到永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I will praise you, O Lord my God, with all my heart; I will glorify your name forever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2022-08-01T14:50:02Z</dcterms:created>
  <dcterms:modified xsi:type="dcterms:W3CDTF">2022-08-01T14:50:02Z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