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013150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013150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013150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013150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8月28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Deuteronomy 申命記
1:6-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耶和华我们的神在何烈山晓谕我们说，你们在这山上住的日子够了。
]]></a:t>
            </a:r>
            <a:r>
              <a:rPr lang="en-US" sz="2400" spc="0" u="none">
                <a:solidFill>
                  <a:srgbClr val="000000">
                    <a:alpha val="100.00%"/>
                  </a:srgbClr>
                </a:solidFill>
                <a:latin typeface="Calibri"/>
              </a:rPr>
              <a:t><![CDATA[7 要起行转到亚摩利人的山地和靠近这山地的各处，就是亚拉巴，山地，高原，南地，沿海一带迦南人的地，并利巴嫩山又到伯拉大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The Lord our God said to us at Horeb, "You have stayed long enough at this mountain.
]]></a:t>
            </a:r>
            <a:r>
              <a:rPr lang="en-US" sz="1800" spc="0" u="none">
                <a:solidFill>
                  <a:srgbClr val="000000">
                    <a:alpha val="100.00%"/>
                  </a:srgbClr>
                </a:solidFill>
                <a:latin typeface="Calibri"/>
              </a:rPr>
              <a:t><![CDATA[7 Break camp and advance into the hill country of the Amorites; go to all the neighboring peoples in the Arabah, in the mountains, in the western foothills, in the Negev and along the coast, to the land of the Canaanites and to Lebanon, as far as the great river, the Euphrat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如今我将这地摆在你们面前。你们要进去得这地，就是耶和华向你们列祖亚伯拉罕，以撒，雅各起誓应许赐给他们和他们后裔为业之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See, I have given you this land. Go in and take possession of the land that the Lord swore he would give to your fathers-to Abraham, Isaac and Jacob-and to their descendants after the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以行动来引领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Influence with Action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们成为一家人
]]></a:t>
            </a:r>
            <a:r>
              <a:rPr lang="en-US" b="1" sz="3200" spc="0" u="none">
                <a:solidFill>
                  <a:srgbClr val="663300">
                    <a:alpha val="100.00%"/>
                  </a:srgbClr>
                </a:solidFill>
                <a:latin typeface="Calibri"/>
              </a:rPr>
              <a:t><![CDATA[We are In One Fami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因你与我同行
]]></a:t>
            </a:r>
            <a:r>
              <a:rPr lang="en-US" b="1" sz="3200" spc="0" u="none">
                <a:solidFill>
                  <a:srgbClr val="663300">
                    <a:alpha val="100.00%"/>
                  </a:srgbClr>
                </a:solidFill>
                <a:latin typeface="Calibri"/>
              </a:rPr>
              <a:t><![CDATA[Because You Walk With 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9:7-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耶和华的律法全备，能苏醒人心。耶和华的法度确定，能使愚人有智慧。
]]></a:t>
            </a:r>
            <a:r>
              <a:rPr lang="en-US" sz="2400" spc="0" u="none">
                <a:solidFill>
                  <a:srgbClr val="000000">
                    <a:alpha val="100.00%"/>
                  </a:srgbClr>
                </a:solidFill>
                <a:latin typeface="Calibri"/>
              </a:rPr>
              <a:t><![CDATA[8 耶和华的训词正直，能快活人的心。耶和华的命令清洁，能明亮人的眼目。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 law of the Lord is perfect, reviving the soul. The statutes of the Lord are trustworthy, making wise the simple.
]]></a:t>
            </a:r>
            <a:r>
              <a:rPr lang="en-US" sz="1800" spc="0" u="none">
                <a:solidFill>
                  <a:srgbClr val="000000">
                    <a:alpha val="100.00%"/>
                  </a:srgbClr>
                </a:solidFill>
                <a:latin typeface="Calibri"/>
              </a:rPr>
              <a:t><![CDATA[8 The precepts of the Lord are right, giving joy to the heart. The commands of the Lord are radiant, giving light to the ey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耶和华的道理洁净，存到永远。耶和华的典章真实，全然公义。
]]></a:t>
            </a:r>
            <a:r>
              <a:rPr lang="en-US" sz="2400" spc="0" u="none">
                <a:solidFill>
                  <a:srgbClr val="000000">
                    <a:alpha val="100.00%"/>
                  </a:srgbClr>
                </a:solidFill>
                <a:latin typeface="Calibri"/>
              </a:rPr>
              <a:t><![CDATA[10 都比金子可羡慕，且比极多的精金可羡慕。比蜜甘甜，且比蜂房下滴的蜜甘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 fear of the Lord is pure, enduring forever. The ordinances of the Lord are sure and altogether righteous.
]]></a:t>
            </a:r>
            <a:r>
              <a:rPr lang="en-US" sz="1800" spc="0" u="none">
                <a:solidFill>
                  <a:srgbClr val="000000">
                    <a:alpha val="100.00%"/>
                  </a:srgbClr>
                </a:solidFill>
                <a:latin typeface="Calibri"/>
              </a:rPr>
              <a:t><![CDATA[10 They are more precious than gold, than much pure gold; they are sweeter than honey, than honey from the comb.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况且你的仆人因此受警戒。守着这些便有大赏。
]]></a:t>
            </a:r>
            <a:r>
              <a:rPr lang="en-US" sz="2400" spc="0" u="none">
                <a:solidFill>
                  <a:srgbClr val="000000">
                    <a:alpha val="100.00%"/>
                  </a:srgbClr>
                </a:solidFill>
                <a:latin typeface="Calibri"/>
              </a:rPr>
              <a:t><![CDATA[12 谁能知道自己的错失呢？愿你赦免我隐而未现的过错。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By them is your servant warned; in keeping them there is great reward.
]]></a:t>
            </a:r>
            <a:r>
              <a:rPr lang="en-US" sz="1800" spc="0" u="none">
                <a:solidFill>
                  <a:srgbClr val="000000">
                    <a:alpha val="100.00%"/>
                  </a:srgbClr>
                </a:solidFill>
                <a:latin typeface="Calibri"/>
              </a:rPr>
              <a:t><![CDATA[12 Who can discern his errors? Forgive my hidden faul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求你拦阻仆人，不犯任意妄为的罪。不容这罪辖制我。我便完全，免犯大罪。
]]></a:t>
            </a:r>
            <a:r>
              <a:rPr lang="en-US" sz="2400" spc="0" u="none">
                <a:solidFill>
                  <a:srgbClr val="000000">
                    <a:alpha val="100.00%"/>
                  </a:srgbClr>
                </a:solidFill>
                <a:latin typeface="Calibri"/>
              </a:rPr>
              <a:t><![CDATA[14 耶和华我的磐石，我的救赎主阿，愿我口中的言语，心里的意念，在你面前蒙悦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Keep your servant also from willful sins; may they not rule over me. Then will I be blameless, innocent of great transgression.
]]></a:t>
            </a:r>
            <a:r>
              <a:rPr lang="en-US" sz="1800" spc="0" u="none">
                <a:solidFill>
                  <a:srgbClr val="000000">
                    <a:alpha val="100.00%"/>
                  </a:srgbClr>
                </a:solidFill>
                <a:latin typeface="Calibri"/>
              </a:rPr>
              <a:t><![CDATA[14 May the words of my mouth and the meditation of my heart be pleasing in your sight, O Lord , my Rock and my Redeem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33">
  <a:themeElements>
    <a:clrScheme name="Theme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0">
  <a:themeElements>
    <a:clrScheme name="Theme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3">
  <a:themeElements>
    <a:clrScheme name="Theme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1">
  <a:themeElements>
    <a:clrScheme name="Theme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2022-08-21T20:53:51Z</dcterms:created>
  <dcterms:modified xsi:type="dcterms:W3CDTF">2022-08-21T20:53:51Z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