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presProps" Target="presProps.xml"/>
  <Relationship Id="rId26" Type="http://schemas.openxmlformats.org/officeDocument/2006/relationships/viewProps" Target="viewProps.xml"/>
  <Relationship Id="rId2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079833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079833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079833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079833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2年09月04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Hebrews 希伯來書
4:12-12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神的道是活泼的，是有功效的，比一切两刃的剑更快，甚至魂与灵，骨节与骨髓，都能刺入剖开，连心中的思念和主意，都能辨明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For the word of God is living and active. Sharper than any double-edged sword, it penetrates even to dividing soul and spirit, joints and marrow; it judges the thoughts and attitudes of the heart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心灵间的对话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聖靈之歌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250, Spirit Song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主，我願像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40, O, to Be Like The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35:1-5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你们要赞美耶和华。你们要赞美耶和华的名。耶和华的仆人站在耶和华殿中，站在我们神殿院中的，你们要赞美他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Praise the Lord . Praise the name of the Lord ; praise him, you servants of the Lord 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you who minister in the house of the Lord , in the courts of the house of our God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你们要赞美耶和华。耶和华本为善。要歌颂他的名，因为这是美好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耶和华拣选雅各归自己，拣选以色列特作自己的子民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Praise the Lord , for the Lord is good; sing praise to his name, for that is pleasant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For the Lord has chosen Jacob to be his own, Israel to be his treasured possession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原来我知道耶和华为大，也知道我们的主超乎万神之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I know that the Lord is great, that our Lord is greater than all gods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献上感恩的心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Give Thanks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">
  <a:themeElements>
    <a:clrScheme name="Theme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49">
  <a:themeElements>
    <a:clrScheme name="Theme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39">
  <a:themeElements>
    <a:clrScheme name="Theme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2022-08-29T14:07:37Z</dcterms:created>
  <dcterms:modified xsi:type="dcterms:W3CDTF">2022-08-29T14:07:37Z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