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presProps" Target="presProps.xml"/>
  <Relationship Id="rId29" Type="http://schemas.openxmlformats.org/officeDocument/2006/relationships/viewProps" Target="viewProps.xml"/>
  <Relationship Id="rId3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149346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149347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149347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149347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2年09月11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耶和华与敬畏他的人亲密。他必将自己的约指示他们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The Lord confides in those who fear him; he makes his covenant known to them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愛，我願意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I Receive Your Love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ohn 約翰福音
5:39-40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9 你们查考圣经。（或作应当查考圣经）因你们以为内中有永生。给我作见证的就是这经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0 然而你们不肯到我这里来得生命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9 You diligently study the Scriptures because you think that by them you possess eternal life. These are the Scriptures that testify about me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0 yet you refuse to come to me to have life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读出内涵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FF">
                    <a:alpha val="100.00%"/>
                  </a:srgbClr>
                </a:solidFill>
                <a:latin typeface="Calibri"/>
              </a:rPr>
              <a:t><![CDATA[Sep 17	]]></a:t>
            </a: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核心同工月会	王牧师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坐在寶座上聖潔羔羊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The Holy Lamb on the Throne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恩典之路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The Path of Grace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25:4-14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耶和华阿，求你将你的道指示我，将你的路教训我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求你以你的真理引导我，教训我。因为你是救我的神。我终日等候你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Show me your ways, O Lord , teach me your paths;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guide me in your truth and teach me, for you are God my Savior, and my hope is in you all day long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耶和华阿，求你记念你的怜悯和慈爱。因为这是亘古以来所常有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求你不要记念我幼年的罪愆，和我的过犯。耶和华阿，求你因你的恩惠，按你的慈爱记念我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Remember, O Lord , your great mercy and love, for they are from of ol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Remember not the sins of my youth and my rebellious ways; according to your love remember me, for you are good, O Lord 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耶和华是良善正直的。所以他必指示罪人走正路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他必按公平引领谦卑人，将他的道教训他们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Good and upright is the Lord ; therefore he instructs sinners in his way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He guides the humble in what is right and teaches them his way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凡遵守他的约和他法度的人，耶和华都以慈爱诚实待他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耶和华阿，求你因你的名赦免我的罪，因为我的罪重大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All the ways of the Lord are loving and faithful for those who keep the demands of his covenant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For the sake of your name, O Lord , forgive my iniquity, though it is great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谁敬畏耶和华，耶和华必指示他当选择的道路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他必安然居住。他的后裔必承受地土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Who, then, is the man that fears the Lord ? He will instruct him in the way chosen for hi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He will spend his days in prosperity, and his descendants will inherit the land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3">
  <a:themeElements>
    <a:clrScheme name="Theme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1">
  <a:themeElements>
    <a:clrScheme name="Theme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5">
  <a:themeElements>
    <a:clrScheme name="Theme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44">
  <a:themeElements>
    <a:clrScheme name="Theme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2022-09-06T15:13:16Z</dcterms:created>
  <dcterms:modified xsi:type="dcterms:W3CDTF">2022-09-06T15:13:16Z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