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presProps" Target="presProps.xml"/>
  <Relationship Id="rId30" Type="http://schemas.openxmlformats.org/officeDocument/2006/relationships/viewProps" Target="viewProps.xml"/>
  <Relationship Id="rId3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26107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26107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261078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5261078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2年09月2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ames 雅各書
1:22-25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只是你们要行道，不要单单听道，自己欺哄自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因为听道而不行道的，就像人对着镜子看自己本来的面目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Do not merely listen to the word, and so deceive yourselves. Do what it say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3 Anyone who listens to the word but does not do what it says is like a man who looks at his face in a mirror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看见，走后，随即忘了他的相貌如何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惟有详细察看那全备使人自由之律法的，并且时常如此，这人既不是听了就忘，乃是实在行出来，就在他所行的事上必然得福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4 and, after looking at himself, goes away and immediately forgets what he looks lik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5 But the man who looks intently into the perfect law that gives freedom, and continues to do this, not forgetting what he has heard, but doing it--he will be blessed in what he doe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研读得以生命的改变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聖餐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Holy Communion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381500"/>
          <a:chOff x="1285875" y="285750"/>
          <a:chExt cx="7953375" cy="438150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104775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吃餅為記念
主耶穌無罪之身 為我們罪人捨命十架
“這是我的身體、為你們捨的．你們應當如此行、為的是記念我。”（哥林多前書11:24b)
“This is My body, which is for you; do this in remembrance of Me.” (1 Corinthians 11:24b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85875" y="285750"/>
          <a:ext cx="7953375" cy="4286250"/>
          <a:chOff x="1285875" y="285750"/>
          <a:chExt cx="7953375" cy="4286250"/>
        </a:xfrm>
      </p:grpSpPr>
      <p:sp>
        <p:nvSpPr>
          <p:cNvPr id="1" name=""/>
          <p:cNvSpPr txBox="1"/>
          <p:nvPr/>
        </p:nvSpPr>
        <p:spPr>
          <a:xfrm>
            <a:off x="2190750" y="285750"/>
            <a:ext cx="45720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聖餐 Holy Communion]]></a:t>
            </a:r>
          </a:p>
        </p:txBody>
      </p:sp>
      <p:sp>
        <p:nvSpPr>
          <p:cNvPr id="2" name=""/>
          <p:cNvSpPr txBox="1"/>
          <p:nvPr/>
        </p:nvSpPr>
        <p:spPr>
          <a:xfrm>
            <a:off x="1285875" y="952500"/>
            <a:ext cx="6667500" cy="33337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200" spc="0" u="none">
                <a:solidFill>
                  <a:srgbClr val="000000">
                    <a:alpha val="100.00%"/>
                  </a:srgbClr>
                </a:solidFill>
                <a:latin typeface="Arial"/>
              </a:rPr>
              <a:t><![CDATA[喝杯為記念
主耶穌為罪人上十架  流出寶血洗淨我們罪孽
“這杯是用我的血所立的新約．你們每逢喝的時候、要如此行、為的是記念我。”（哥林多前書11:25b)
“This cup is the new covenant in My blood; do this, as often as you drink it, in remembrance of Me.” (Corinthians 11:25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十架為我榮耀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192, Near the Cros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求你为我造清洁的心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Create in me a clean heart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overbs 箴言
3:1-6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我儿，不要忘记我的法则。（或作指教）你心要谨守我的诫命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因为他必将长久的日子，生命的年数，与平安，加给你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My son, do not forget my teaching, but keep my commands in your heart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for they will prolong your life many years and bring you prosperity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不可使慈爱诚实离开你。要系在你颈项上，刻在你心版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这样，你必在神和世人眼前蒙恩宠，有聪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Let love and faithfulness never leave you; bind them around your neck, write them on the tablet of your hear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n you will win favor and a good name in the sight of God and man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要专心仰赖耶和华，不可倚靠自己的聪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在你一切所行的事上，都要认定他，他必指引你的路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rust in the Lord with all your heart and lean not on your own understanding;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in all your ways acknowledge him, and he will make your paths straight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2022-09-19T13:35:08Z</dcterms:created>
  <dcterms:modified xsi:type="dcterms:W3CDTF">2022-09-19T13:35:08Z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