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slide" Target="slides/slide20.xml"/>
  <Relationship Id="rId26" Type="http://schemas.openxmlformats.org/officeDocument/2006/relationships/presProps" Target="presProps.xml"/>
  <Relationship Id="rId27" Type="http://schemas.openxmlformats.org/officeDocument/2006/relationships/viewProps" Target="viewProps.xml"/>
  <Relationship Id="rId28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5445287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5445287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54452877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5445287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2年10月23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hilippians 腓立比書
2:1-4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所以在基督里若有什么劝勉，爱心有什么安慰，圣灵有什么交通，心中有什么慈悲怜悯，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你们就要意念相同，爱心相同，有一样的心思，有一样的意念，使我的喜乐可以满足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If you have any encouragement from being united with Christ, if any comfort from his love, if any fellowship with the Spirit, if any tenderness and compassion,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then make my joy complete by being like-minded, having the same love, being one in spirit and purpose.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凡事不可结党，不可贪图虚浮的荣耀。只要存心谦卑，各人看别人比自己强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各人不要单顾自己的事，也要顾别人的事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Do nothing out of selfish ambition or vain conceit, but in humility consider others better than yourselves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Each of you should look not only to your own interests, but also to the interests of others.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讓我洗碗吧！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an I Do the Dishes?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Ken Schafer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每当我瞻仰你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/ When I Look Into Your Holiness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你信實何廣大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53, Great is Thy Faithfulness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John 約翰一書
5:1-5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凡信耶稣是基督的，都是从神而生。凡爱生他之神的，也必爱从神生的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我们若爱神，又遵守他的诫命，从此就知道我们爱神的儿女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Everyone who believes that Jesus is the Christ is born of God, and everyone who loves the father loves his child as well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This is how we know that we love the children of God: by loving God and carrying out his commands.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我们遵守神的诫命，这就是爱他了。并且他的诫命不是难守的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因为凡从神生的，就胜过世界。使我们胜了世界的，就是我们的信心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This is love for God: to obey his commands. And his commands are not burdensome,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for everyone born of God overcomes the world. This is the victory that has overcome the world, even our faith.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胜过世界的是谁呢？不是那信耶稣是神儿子的吗？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Who is it that overcomes the world? Only he who believes that Jesus is the Son of God.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一切全獻上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353, I Surrender All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46">
  <a:themeElements>
    <a:clrScheme name="Theme4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61">
  <a:themeElements>
    <a:clrScheme name="Theme6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64">
  <a:themeElements>
    <a:clrScheme name="Theme6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68">
  <a:themeElements>
    <a:clrScheme name="Theme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8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20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2022-10-10T21:16:42Z</dcterms:created>
  <dcterms:modified xsi:type="dcterms:W3CDTF">2022-10-10T21:16:42Z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