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564059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564060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564060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564060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10月3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Romans 羅馬書
10:14-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然而人未曾信他，怎能求他呢？未曾听见他，怎能信他呢？没有传道的，怎能听见呢？
]]></a:t>
            </a:r>
            <a:r>
              <a:rPr lang="en-US" sz="2400" spc="0" u="none">
                <a:solidFill>
                  <a:srgbClr val="000000">
                    <a:alpha val="100.00%"/>
                  </a:srgbClr>
                </a:solidFill>
                <a:latin typeface="Calibri"/>
              </a:rPr>
              <a:t><![CDATA[15 若没有奉差遣，怎能传道呢？如经上所记，报福音传喜信的人，他们的脚踪何等佳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How, then, can they call on the one they have not believed in? And how can they believe in the one of whom they have not heard? And how can they hear without someone preaching to them?
]]></a:t>
            </a:r>
            <a:r>
              <a:rPr lang="en-US" sz="1800" spc="0" u="none">
                <a:solidFill>
                  <a:srgbClr val="000000">
                    <a:alpha val="100.00%"/>
                  </a:srgbClr>
                </a:solidFill>
                <a:latin typeface="Calibri"/>
              </a:rPr>
              <a:t><![CDATA[15 And how can they preach unless they are sent? As it is written, "How beautiful are the feet of those who bring good new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只是人没有都听从福音。因为以赛亚说，主阿，我们所传的有谁信呢？
]]></a:t>
            </a:r>
            <a:r>
              <a:rPr lang="en-US" sz="2400" spc="0" u="none">
                <a:solidFill>
                  <a:srgbClr val="000000">
                    <a:alpha val="100.00%"/>
                  </a:srgbClr>
                </a:solidFill>
                <a:latin typeface="Calibri"/>
              </a:rPr>
              <a:t><![CDATA[17 可见信道是从听道来的，听道是从基督的话来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But not all the Israelites accepted the good news. For Isaiah says, "Lord, who has believed our message?"
]]></a:t>
            </a:r>
            <a:r>
              <a:rPr lang="en-US" sz="1800" spc="0" u="none">
                <a:solidFill>
                  <a:srgbClr val="000000">
                    <a:alpha val="100.00%"/>
                  </a:srgbClr>
                </a:solidFill>
                <a:latin typeface="Calibri"/>
              </a:rPr>
              <a:t><![CDATA[17 Consequently, faith comes from hearing the message, and the message is heard through the word of Chris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如何使人信基督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全然為你
]]></a:t>
            </a:r>
            <a:r>
              <a:rPr lang="en-US" b="1" sz="3200" spc="0" u="none">
                <a:solidFill>
                  <a:srgbClr val="663300">
                    <a:alpha val="100.00%"/>
                  </a:srgbClr>
                </a:solidFill>
                <a:latin typeface="Calibri"/>
              </a:rPr>
              <a:t><![CDATA[Devoted to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人們需要主
]]></a:t>
            </a:r>
            <a:r>
              <a:rPr lang="en-US" b="1" sz="3200" spc="0" u="none">
                <a:solidFill>
                  <a:srgbClr val="663300">
                    <a:alpha val="100.00%"/>
                  </a:srgbClr>
                </a:solidFill>
                <a:latin typeface="Calibri"/>
              </a:rPr>
              <a:t><![CDATA[490, People Need the Lor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6:37-3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7 凡父所赐给我的人，必到我这里来。到我这里来的，我总不丢弃他。
]]></a:t>
            </a:r>
            <a:r>
              <a:rPr lang="en-US" sz="2400" spc="0" u="none">
                <a:solidFill>
                  <a:srgbClr val="000000">
                    <a:alpha val="100.00%"/>
                  </a:srgbClr>
                </a:solidFill>
                <a:latin typeface="Calibri"/>
              </a:rPr>
              <a:t><![CDATA[38 因为我从天上降下来，不是要按自己的意思行，乃是要按那差我来者的意思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7 All that the Father gives me will come to me, and whoever comes to me I will never drive away.
]]></a:t>
            </a:r>
            <a:r>
              <a:rPr lang="en-US" sz="1800" spc="0" u="none">
                <a:solidFill>
                  <a:srgbClr val="000000">
                    <a:alpha val="100.00%"/>
                  </a:srgbClr>
                </a:solidFill>
                <a:latin typeface="Calibri"/>
              </a:rPr>
              <a:t><![CDATA[38 For I have come down from heaven not to do my will but to do the will of him who sent 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9 差我来者的意思，就是他所赐给我的，叫我一个也不失落，在末日却叫他复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9 And this is the will of him who sent me, that I shall lose none of all that he has given me, but raise them up at the last da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感謝神
]]></a:t>
            </a:r>
            <a:r>
              <a:rPr lang="en-US" b="1" sz="3200" spc="0" u="none">
                <a:solidFill>
                  <a:srgbClr val="663300">
                    <a:alpha val="100.00%"/>
                  </a:srgbClr>
                </a:solidFill>
                <a:latin typeface="Calibri"/>
              </a:rPr>
              <a:t><![CDATA[308, Thanks to God for My Redeem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63">
  <a:themeElements>
    <a:clrScheme name="Theme6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9">
  <a:themeElements>
    <a:clrScheme name="Theme1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6">
  <a:themeElements>
    <a:clrScheme name="Theme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2022-10-24T15:12:06Z</dcterms:created>
  <dcterms:modified xsi:type="dcterms:W3CDTF">2022-10-24T15:12:06Z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