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68574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68574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68574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68575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11月1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rk 馬可福音
3:13-1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耶稣上了山，随自己的意思叫人来，他们便来到他那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他就设立十二个人，要他们常和自己同在，也要差他们去传道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Jesus went up on a mountainside and called to him those he wanted, and they came to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He appointed twelve--designating them apostles --that they might be with him and that he might send them out to preach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并给他们权柄赶鬼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and to have authority to drive out demon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成为主的门徒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come Disciple of the Lor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Nov 19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荣耀的呼召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lorious Calling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能不能—一生爱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me Stay - With all My Lov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28:16-2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十一个门徒往加利利去，到了耶稣约定的山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他们见了耶稣就拜他。然而还有人疑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Then the eleven disciples went to Galilee, to the mountain where Jesus had told them to go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When they saw him, they worshiped him; but some doubte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耶稣进前来，对他们说，天上，地下所有的权柄，都赐给我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所以你们要去，使万民作我的门徒，奉父子圣灵的名，给他们施洗。（或作给他们施洗归于父子圣灵的名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Then Jesus came to them and said, "All authority in heaven and on earth has been given to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Therefore go and make disciples of all nations, baptizing them in the name of the Father and of the Son and of the Holy Spirit,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凡我所吩咐你们的，都教训他们遵守，我就常与你们同在，直到世界的末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nd teaching them to obey everything I have commanded you. And surely I am with you always, to the very end of the age."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將最好獻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94, Give of Your Best to the Mast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2022-11-07T17:13:44Z</dcterms:created>
  <dcterms:modified xsi:type="dcterms:W3CDTF">2022-11-07T17:13:44Z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