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740681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740681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740681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740681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11月2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谢谢你
]]></a:t>
            </a:r>
            <a:r>
              <a:rPr lang="en-US" b="1" sz="3200" spc="0" u="none">
                <a:solidFill>
                  <a:srgbClr val="663300">
                    <a:alpha val="100.00%"/>
                  </a:srgbClr>
                </a:solidFill>
                <a:latin typeface="Calibri"/>
              </a:rPr>
              <a:t><![CDATA[Thank You Lo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abakkuk 哈巴谷書
3:16-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我听见耶和华的声音，身体战兢，嘴唇发颤，骨中朽烂。我在所立之处战兢。我只可安静等候灾难之日临到，犯境之民上来。
]]></a:t>
            </a:r>
            <a:r>
              <a:rPr lang="en-US" sz="2400" spc="0" u="none">
                <a:solidFill>
                  <a:srgbClr val="000000">
                    <a:alpha val="100.00%"/>
                  </a:srgbClr>
                </a:solidFill>
                <a:latin typeface="Calibri"/>
              </a:rPr>
              <a:t><![CDATA[17 虽然无花果树不发旺，葡萄树不结果，橄榄树也不效力，田地不出粮食，圈中绝了羊，棚内也没有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I heard and my heart pounded, my lips quivered at the sound; decay crept into my bones, and my legs trembled. Yet I will wait patiently for the day of calamity to come on the nation invading us.
]]></a:t>
            </a:r>
            <a:r>
              <a:rPr lang="en-US" sz="1800" spc="0" u="none">
                <a:solidFill>
                  <a:srgbClr val="000000">
                    <a:alpha val="100.00%"/>
                  </a:srgbClr>
                </a:solidFill>
                <a:latin typeface="Calibri"/>
              </a:rPr>
              <a:t><![CDATA[17 Though the fig tree does not bud and there are no grapes on the vines, though the olive crop fails and the fields produce no food, though there are no sheep in the pen and no cattle in the stall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然而我要因耶和华欢欣，因救我的神喜乐。
]]></a:t>
            </a:r>
            <a:r>
              <a:rPr lang="en-US" sz="2400" spc="0" u="none">
                <a:solidFill>
                  <a:srgbClr val="000000">
                    <a:alpha val="100.00%"/>
                  </a:srgbClr>
                </a:solidFill>
                <a:latin typeface="Calibri"/>
              </a:rPr>
              <a:t><![CDATA[19 主耶和华是我的力量。他使我的脚快如母鹿的蹄。又使我稳行在高处。这歌交与伶长，用丝弦的乐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yet I will rejoice in the Lord , I will be joyful in God my Savior.
]]></a:t>
            </a:r>
            <a:r>
              <a:rPr lang="en-US" sz="1800" spc="0" u="none">
                <a:solidFill>
                  <a:srgbClr val="000000">
                    <a:alpha val="100.00%"/>
                  </a:srgbClr>
                </a:solidFill>
                <a:latin typeface="Calibri"/>
              </a:rPr>
              <a:t><![CDATA[19 The Sovereign Lord is my strength; he makes my feet like the feet of a deer, he enables me to go on the heights. For the director of music. On my stringed instrumen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绝境中的盼望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Hope in Desperatio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30:1-5
Psalms 詩篇
30:11-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在献殿的时候，作这诗歌。）耶和华阿，我要尊崇你，因为你曾提拔我，不叫仇敌向我夸耀。
]]></a:t>
            </a:r>
            <a:r>
              <a:rPr lang="en-US" sz="2400" spc="0" u="none">
                <a:solidFill>
                  <a:srgbClr val="000000">
                    <a:alpha val="100.00%"/>
                  </a:srgbClr>
                </a:solidFill>
                <a:latin typeface="Calibri"/>
              </a:rPr>
              <a:t><![CDATA[2 耶和华我的神阿，我曾呼求你，你医治了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 will exalt you, O Lord , for you lifted me out of the depths and did not let my enemies gloat over me.
]]></a:t>
            </a:r>
            <a:r>
              <a:rPr lang="en-US" sz="1800" spc="0" u="none">
                <a:solidFill>
                  <a:srgbClr val="000000">
                    <a:alpha val="100.00%"/>
                  </a:srgbClr>
                </a:solidFill>
                <a:latin typeface="Calibri"/>
              </a:rPr>
              <a:t><![CDATA[2 O Lord my God, I called to you for help and you healed 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耶和华阿，你曾把我的灵魂从阴间救上来，使我存活，不至于下坑。
]]></a:t>
            </a:r>
            <a:r>
              <a:rPr lang="en-US" sz="2400" spc="0" u="none">
                <a:solidFill>
                  <a:srgbClr val="000000">
                    <a:alpha val="100.00%"/>
                  </a:srgbClr>
                </a:solidFill>
                <a:latin typeface="Calibri"/>
              </a:rPr>
              <a:t><![CDATA[4 耶和华的圣民哪，你们要歌颂他，称赞他可记念的圣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O Lord , you brought me up from the grave ; you spared me from going down into the pit.
]]></a:t>
            </a:r>
            <a:r>
              <a:rPr lang="en-US" sz="1800" spc="0" u="none">
                <a:solidFill>
                  <a:srgbClr val="000000">
                    <a:alpha val="100.00%"/>
                  </a:srgbClr>
                </a:solidFill>
                <a:latin typeface="Calibri"/>
              </a:rPr>
              <a:t><![CDATA[4 Sing to the Lord , you saints of his; praise his holy na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因为他的怒气不过是转眼之间。他的恩典乃是一生之久。一宿虽然有哭泣，早晨便必欢呼。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For his anger lasts only a moment, but his favor lasts a lifetime; weeping may remain for a night, but rejoicing comes in the morn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你已将我的哀哭变为跳舞，将我的麻衣脱去，给我披上喜乐。
]]></a:t>
            </a:r>
            <a:r>
              <a:rPr lang="en-US" sz="2400" spc="0" u="none">
                <a:solidFill>
                  <a:srgbClr val="000000">
                    <a:alpha val="100.00%"/>
                  </a:srgbClr>
                </a:solidFill>
                <a:latin typeface="Calibri"/>
              </a:rPr>
              <a:t><![CDATA[12 好叫我的灵（原文作荣耀）歌颂你，并不住声。耶和华我的神阿，我要称谢你，直到永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You turned my wailing into dancing; you removed my sackcloth and clothed me with joy,
]]></a:t>
            </a:r>
            <a:r>
              <a:rPr lang="en-US" sz="1800" spc="0" u="none">
                <a:solidFill>
                  <a:srgbClr val="000000">
                    <a:alpha val="100.00%"/>
                  </a:srgbClr>
                </a:solidFill>
                <a:latin typeface="Calibri"/>
              </a:rPr>
              <a:t><![CDATA[12 that my heart may sing to you and not be silent. O Lord my God, I will give you thanks forev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14">
  <a:themeElements>
    <a:clrScheme name="Theme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2">
  <a:themeElements>
    <a:clrScheme name="Theme5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2022-11-14T01:49:02Z</dcterms:created>
  <dcterms:modified xsi:type="dcterms:W3CDTF">2022-11-14T01:49:02Z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